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sldIdLst>
    <p:sldId id="256" r:id="rId4"/>
    <p:sldId id="309" r:id="rId5"/>
    <p:sldId id="348" r:id="rId6"/>
    <p:sldId id="325" r:id="rId7"/>
    <p:sldId id="307" r:id="rId8"/>
    <p:sldId id="345" r:id="rId9"/>
    <p:sldId id="350" r:id="rId10"/>
    <p:sldId id="351" r:id="rId11"/>
    <p:sldId id="257" r:id="rId12"/>
    <p:sldId id="331" r:id="rId13"/>
    <p:sldId id="346" r:id="rId14"/>
    <p:sldId id="349" r:id="rId15"/>
    <p:sldId id="299" r:id="rId16"/>
    <p:sldId id="301" r:id="rId17"/>
    <p:sldId id="34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843" autoAdjust="0"/>
    <p:restoredTop sz="94660"/>
  </p:normalViewPr>
  <p:slideViewPr>
    <p:cSldViewPr snapToGrid="0" showGuides="1">
      <p:cViewPr varScale="1">
        <p:scale>
          <a:sx n="93" d="100"/>
          <a:sy n="93" d="100"/>
        </p:scale>
        <p:origin x="216" y="744"/>
      </p:cViewPr>
      <p:guideLst>
        <p:guide orient="horz" pos="2256"/>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
        <p:nvSpPr>
          <p:cNvPr id="2" name="Frame 1">
            <a:extLst>
              <a:ext uri="{FF2B5EF4-FFF2-40B4-BE49-F238E27FC236}">
                <a16:creationId xmlns:a16="http://schemas.microsoft.com/office/drawing/2014/main" id="{660649BC-ADBF-454F-8CD4-164F22332A8C}"/>
              </a:ext>
            </a:extLst>
          </p:cNvPr>
          <p:cNvSpPr/>
          <p:nvPr userDrawn="1"/>
        </p:nvSpPr>
        <p:spPr>
          <a:xfrm>
            <a:off x="4019341" y="1301929"/>
            <a:ext cx="7867858" cy="5029200"/>
          </a:xfrm>
          <a:prstGeom prst="frame">
            <a:avLst>
              <a:gd name="adj1" fmla="val 99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그림 개체 틀 2">
            <a:extLst>
              <a:ext uri="{FF2B5EF4-FFF2-40B4-BE49-F238E27FC236}">
                <a16:creationId xmlns:a16="http://schemas.microsoft.com/office/drawing/2014/main" id="{8214A0F0-2F7C-4223-B283-6A1CA913880E}"/>
              </a:ext>
            </a:extLst>
          </p:cNvPr>
          <p:cNvSpPr>
            <a:spLocks noGrp="1"/>
          </p:cNvSpPr>
          <p:nvPr>
            <p:ph type="pic" sz="quarter" idx="14" hasCustomPrompt="1"/>
          </p:nvPr>
        </p:nvSpPr>
        <p:spPr>
          <a:xfrm>
            <a:off x="6876370" y="709751"/>
            <a:ext cx="4296728"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4" name="그림 개체 틀 2">
            <a:extLst>
              <a:ext uri="{FF2B5EF4-FFF2-40B4-BE49-F238E27FC236}">
                <a16:creationId xmlns:a16="http://schemas.microsoft.com/office/drawing/2014/main" id="{5A5E9409-B20A-489B-A759-D773202358E2}"/>
              </a:ext>
            </a:extLst>
          </p:cNvPr>
          <p:cNvSpPr>
            <a:spLocks noGrp="1"/>
          </p:cNvSpPr>
          <p:nvPr>
            <p:ph type="pic" sz="quarter" idx="15" hasCustomPrompt="1"/>
          </p:nvPr>
        </p:nvSpPr>
        <p:spPr>
          <a:xfrm>
            <a:off x="2116183" y="2023797"/>
            <a:ext cx="4200933" cy="262473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2445283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9B5C313C-9909-469D-8AF9-D4F3DA949E2A}"/>
              </a:ext>
            </a:extLst>
          </p:cNvPr>
          <p:cNvSpPr/>
          <p:nvPr userDrawn="1"/>
        </p:nvSpPr>
        <p:spPr>
          <a:xfrm>
            <a:off x="0" y="0"/>
            <a:ext cx="12192000" cy="119650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CA101864-0A78-4DA0-B3D6-C3BCE08BDE4E}"/>
              </a:ext>
            </a:extLst>
          </p:cNvPr>
          <p:cNvSpPr/>
          <p:nvPr userDrawn="1"/>
        </p:nvSpPr>
        <p:spPr>
          <a:xfrm>
            <a:off x="10060426" y="0"/>
            <a:ext cx="2131574" cy="1251701"/>
          </a:xfrm>
          <a:custGeom>
            <a:avLst/>
            <a:gdLst>
              <a:gd name="connsiteX0" fmla="*/ 1468556 w 2131574"/>
              <a:gd name="connsiteY0" fmla="*/ 207970 h 1251701"/>
              <a:gd name="connsiteX1" fmla="*/ 765847 w 2131574"/>
              <a:gd name="connsiteY1" fmla="*/ 477621 h 1251701"/>
              <a:gd name="connsiteX2" fmla="*/ 989468 w 2131574"/>
              <a:gd name="connsiteY2" fmla="*/ 563908 h 1251701"/>
              <a:gd name="connsiteX3" fmla="*/ 1692178 w 2131574"/>
              <a:gd name="connsiteY3" fmla="*/ 294162 h 1251701"/>
              <a:gd name="connsiteX4" fmla="*/ 1654318 w 2131574"/>
              <a:gd name="connsiteY4" fmla="*/ 0 h 1251701"/>
              <a:gd name="connsiteX5" fmla="*/ 2022772 w 2131574"/>
              <a:gd name="connsiteY5" fmla="*/ 0 h 1251701"/>
              <a:gd name="connsiteX6" fmla="*/ 2131574 w 2131574"/>
              <a:gd name="connsiteY6" fmla="*/ 41936 h 1251701"/>
              <a:gd name="connsiteX7" fmla="*/ 2131574 w 2131574"/>
              <a:gd name="connsiteY7" fmla="*/ 466298 h 1251701"/>
              <a:gd name="connsiteX8" fmla="*/ 2111480 w 2131574"/>
              <a:gd name="connsiteY8" fmla="*/ 475348 h 1251701"/>
              <a:gd name="connsiteX9" fmla="*/ 2110534 w 2131574"/>
              <a:gd name="connsiteY9" fmla="*/ 711492 h 1251701"/>
              <a:gd name="connsiteX10" fmla="*/ 2074362 w 2131574"/>
              <a:gd name="connsiteY10" fmla="*/ 725354 h 1251701"/>
              <a:gd name="connsiteX11" fmla="*/ 2072088 w 2131574"/>
              <a:gd name="connsiteY11" fmla="*/ 488705 h 1251701"/>
              <a:gd name="connsiteX12" fmla="*/ 2033263 w 2131574"/>
              <a:gd name="connsiteY12" fmla="*/ 500423 h 1251701"/>
              <a:gd name="connsiteX13" fmla="*/ 2033061 w 2131574"/>
              <a:gd name="connsiteY13" fmla="*/ 445358 h 1251701"/>
              <a:gd name="connsiteX14" fmla="*/ 1953489 w 2131574"/>
              <a:gd name="connsiteY14" fmla="*/ 475816 h 1251701"/>
              <a:gd name="connsiteX15" fmla="*/ 1952964 w 2131574"/>
              <a:gd name="connsiteY15" fmla="*/ 533941 h 1251701"/>
              <a:gd name="connsiteX16" fmla="*/ 1915844 w 2131574"/>
              <a:gd name="connsiteY16" fmla="*/ 550576 h 1251701"/>
              <a:gd name="connsiteX17" fmla="*/ 1914897 w 2131574"/>
              <a:gd name="connsiteY17" fmla="*/ 786594 h 1251701"/>
              <a:gd name="connsiteX18" fmla="*/ 1878914 w 2131574"/>
              <a:gd name="connsiteY18" fmla="*/ 800581 h 1251701"/>
              <a:gd name="connsiteX19" fmla="*/ 1876454 w 2131574"/>
              <a:gd name="connsiteY19" fmla="*/ 563933 h 1251701"/>
              <a:gd name="connsiteX20" fmla="*/ 1837626 w 2131574"/>
              <a:gd name="connsiteY20" fmla="*/ 575651 h 1251701"/>
              <a:gd name="connsiteX21" fmla="*/ 1837425 w 2131574"/>
              <a:gd name="connsiteY21" fmla="*/ 520241 h 1251701"/>
              <a:gd name="connsiteX22" fmla="*/ 1757852 w 2131574"/>
              <a:gd name="connsiteY22" fmla="*/ 550699 h 1251701"/>
              <a:gd name="connsiteX23" fmla="*/ 1757326 w 2131574"/>
              <a:gd name="connsiteY23" fmla="*/ 609045 h 1251701"/>
              <a:gd name="connsiteX24" fmla="*/ 1720397 w 2131574"/>
              <a:gd name="connsiteY24" fmla="*/ 625678 h 1251701"/>
              <a:gd name="connsiteX25" fmla="*/ 1719260 w 2131574"/>
              <a:gd name="connsiteY25" fmla="*/ 861824 h 1251701"/>
              <a:gd name="connsiteX26" fmla="*/ 1683276 w 2131574"/>
              <a:gd name="connsiteY26" fmla="*/ 875810 h 1251701"/>
              <a:gd name="connsiteX27" fmla="*/ 1680816 w 2131574"/>
              <a:gd name="connsiteY27" fmla="*/ 639162 h 1251701"/>
              <a:gd name="connsiteX28" fmla="*/ 1641990 w 2131574"/>
              <a:gd name="connsiteY28" fmla="*/ 650754 h 1251701"/>
              <a:gd name="connsiteX29" fmla="*/ 1641837 w 2131574"/>
              <a:gd name="connsiteY29" fmla="*/ 595106 h 1251701"/>
              <a:gd name="connsiteX30" fmla="*/ 1562218 w 2131574"/>
              <a:gd name="connsiteY30" fmla="*/ 625583 h 1251701"/>
              <a:gd name="connsiteX31" fmla="*/ 1561688 w 2131574"/>
              <a:gd name="connsiteY31" fmla="*/ 684273 h 1251701"/>
              <a:gd name="connsiteX32" fmla="*/ 1524758 w 2131574"/>
              <a:gd name="connsiteY32" fmla="*/ 700907 h 1251701"/>
              <a:gd name="connsiteX33" fmla="*/ 1523622 w 2131574"/>
              <a:gd name="connsiteY33" fmla="*/ 937051 h 1251701"/>
              <a:gd name="connsiteX34" fmla="*/ 1487638 w 2131574"/>
              <a:gd name="connsiteY34" fmla="*/ 950913 h 1251701"/>
              <a:gd name="connsiteX35" fmla="*/ 1485366 w 2131574"/>
              <a:gd name="connsiteY35" fmla="*/ 714264 h 1251701"/>
              <a:gd name="connsiteX36" fmla="*/ 1446352 w 2131574"/>
              <a:gd name="connsiteY36" fmla="*/ 725983 h 1251701"/>
              <a:gd name="connsiteX37" fmla="*/ 1446199 w 2131574"/>
              <a:gd name="connsiteY37" fmla="*/ 669990 h 1251701"/>
              <a:gd name="connsiteX38" fmla="*/ 1366584 w 2131574"/>
              <a:gd name="connsiteY38" fmla="*/ 700465 h 1251701"/>
              <a:gd name="connsiteX39" fmla="*/ 1366052 w 2131574"/>
              <a:gd name="connsiteY39" fmla="*/ 759503 h 1251701"/>
              <a:gd name="connsiteX40" fmla="*/ 1329122 w 2131574"/>
              <a:gd name="connsiteY40" fmla="*/ 776135 h 1251701"/>
              <a:gd name="connsiteX41" fmla="*/ 1328175 w 2131574"/>
              <a:gd name="connsiteY41" fmla="*/ 1012153 h 1251701"/>
              <a:gd name="connsiteX42" fmla="*/ 1292002 w 2131574"/>
              <a:gd name="connsiteY42" fmla="*/ 1026141 h 1251701"/>
              <a:gd name="connsiteX43" fmla="*/ 1289728 w 2131574"/>
              <a:gd name="connsiteY43" fmla="*/ 789493 h 1251701"/>
              <a:gd name="connsiteX44" fmla="*/ 1250904 w 2131574"/>
              <a:gd name="connsiteY44" fmla="*/ 801211 h 1251701"/>
              <a:gd name="connsiteX45" fmla="*/ 1250697 w 2131574"/>
              <a:gd name="connsiteY45" fmla="*/ 744824 h 1251701"/>
              <a:gd name="connsiteX46" fmla="*/ 1171004 w 2131574"/>
              <a:gd name="connsiteY46" fmla="*/ 775328 h 1251701"/>
              <a:gd name="connsiteX47" fmla="*/ 1170416 w 2131574"/>
              <a:gd name="connsiteY47" fmla="*/ 834605 h 1251701"/>
              <a:gd name="connsiteX48" fmla="*/ 1133484 w 2131574"/>
              <a:gd name="connsiteY48" fmla="*/ 851239 h 1251701"/>
              <a:gd name="connsiteX49" fmla="*/ 1132536 w 2131574"/>
              <a:gd name="connsiteY49" fmla="*/ 1087383 h 1251701"/>
              <a:gd name="connsiteX50" fmla="*/ 1096366 w 2131574"/>
              <a:gd name="connsiteY50" fmla="*/ 1101370 h 1251701"/>
              <a:gd name="connsiteX51" fmla="*/ 1094094 w 2131574"/>
              <a:gd name="connsiteY51" fmla="*/ 864721 h 1251701"/>
              <a:gd name="connsiteX52" fmla="*/ 1055266 w 2131574"/>
              <a:gd name="connsiteY52" fmla="*/ 876441 h 1251701"/>
              <a:gd name="connsiteX53" fmla="*/ 1055059 w 2131574"/>
              <a:gd name="connsiteY53" fmla="*/ 819708 h 1251701"/>
              <a:gd name="connsiteX54" fmla="*/ 975504 w 2131574"/>
              <a:gd name="connsiteY54" fmla="*/ 850159 h 1251701"/>
              <a:gd name="connsiteX55" fmla="*/ 974966 w 2131574"/>
              <a:gd name="connsiteY55" fmla="*/ 909834 h 1251701"/>
              <a:gd name="connsiteX56" fmla="*/ 938037 w 2131574"/>
              <a:gd name="connsiteY56" fmla="*/ 926467 h 1251701"/>
              <a:gd name="connsiteX57" fmla="*/ 936898 w 2131574"/>
              <a:gd name="connsiteY57" fmla="*/ 1162611 h 1251701"/>
              <a:gd name="connsiteX58" fmla="*/ 900916 w 2131574"/>
              <a:gd name="connsiteY58" fmla="*/ 1176473 h 1251701"/>
              <a:gd name="connsiteX59" fmla="*/ 898454 w 2131574"/>
              <a:gd name="connsiteY59" fmla="*/ 939824 h 1251701"/>
              <a:gd name="connsiteX60" fmla="*/ 859628 w 2131574"/>
              <a:gd name="connsiteY60" fmla="*/ 951543 h 1251701"/>
              <a:gd name="connsiteX61" fmla="*/ 859421 w 2131574"/>
              <a:gd name="connsiteY61" fmla="*/ 894592 h 1251701"/>
              <a:gd name="connsiteX62" fmla="*/ 779871 w 2131574"/>
              <a:gd name="connsiteY62" fmla="*/ 925042 h 1251701"/>
              <a:gd name="connsiteX63" fmla="*/ 779330 w 2131574"/>
              <a:gd name="connsiteY63" fmla="*/ 985062 h 1251701"/>
              <a:gd name="connsiteX64" fmla="*/ 742398 w 2131574"/>
              <a:gd name="connsiteY64" fmla="*/ 1001695 h 1251701"/>
              <a:gd name="connsiteX65" fmla="*/ 741262 w 2131574"/>
              <a:gd name="connsiteY65" fmla="*/ 1237840 h 1251701"/>
              <a:gd name="connsiteX66" fmla="*/ 705280 w 2131574"/>
              <a:gd name="connsiteY66" fmla="*/ 1251701 h 1251701"/>
              <a:gd name="connsiteX67" fmla="*/ 702818 w 2131574"/>
              <a:gd name="connsiteY67" fmla="*/ 1015052 h 1251701"/>
              <a:gd name="connsiteX68" fmla="*/ 663992 w 2131574"/>
              <a:gd name="connsiteY68" fmla="*/ 1026772 h 1251701"/>
              <a:gd name="connsiteX69" fmla="*/ 663835 w 2131574"/>
              <a:gd name="connsiteY69" fmla="*/ 969456 h 1251701"/>
              <a:gd name="connsiteX70" fmla="*/ 585207 w 2131574"/>
              <a:gd name="connsiteY70" fmla="*/ 999553 h 1251701"/>
              <a:gd name="connsiteX71" fmla="*/ 585207 w 2131574"/>
              <a:gd name="connsiteY71" fmla="*/ 999552 h 1251701"/>
              <a:gd name="connsiteX72" fmla="*/ 384123 w 2131574"/>
              <a:gd name="connsiteY72" fmla="*/ 922654 h 1251701"/>
              <a:gd name="connsiteX73" fmla="*/ 384078 w 2131574"/>
              <a:gd name="connsiteY73" fmla="*/ 934087 h 1251701"/>
              <a:gd name="connsiteX74" fmla="*/ 347904 w 2131574"/>
              <a:gd name="connsiteY74" fmla="*/ 948074 h 1251701"/>
              <a:gd name="connsiteX75" fmla="*/ 347527 w 2131574"/>
              <a:gd name="connsiteY75" fmla="*/ 908658 h 1251701"/>
              <a:gd name="connsiteX76" fmla="*/ 189088 w 2131574"/>
              <a:gd name="connsiteY76" fmla="*/ 848068 h 1251701"/>
              <a:gd name="connsiteX77" fmla="*/ 188440 w 2131574"/>
              <a:gd name="connsiteY77" fmla="*/ 1009315 h 1251701"/>
              <a:gd name="connsiteX78" fmla="*/ 152268 w 2131574"/>
              <a:gd name="connsiteY78" fmla="*/ 1023303 h 1251701"/>
              <a:gd name="connsiteX79" fmla="*/ 150443 w 2131574"/>
              <a:gd name="connsiteY79" fmla="*/ 833290 h 1251701"/>
              <a:gd name="connsiteX80" fmla="*/ 0 w 2131574"/>
              <a:gd name="connsiteY80" fmla="*/ 775758 h 1251701"/>
              <a:gd name="connsiteX81" fmla="*/ 0 w 2131574"/>
              <a:gd name="connsiteY81" fmla="*/ 634811 h 1251701"/>
              <a:gd name="connsiteX82" fmla="*/ 0 w 2131574"/>
              <a:gd name="connsiteY82" fmla="*/ 625805 h 1251701"/>
              <a:gd name="connsiteX83" fmla="*/ 11702 w 2131574"/>
              <a:gd name="connsiteY83" fmla="*/ 630321 h 1251701"/>
              <a:gd name="connsiteX84" fmla="*/ 110416 w 2131574"/>
              <a:gd name="connsiteY84" fmla="*/ 592442 h 1251701"/>
              <a:gd name="connsiteX85" fmla="*/ 110413 w 2131574"/>
              <a:gd name="connsiteY85" fmla="*/ 591589 h 1251701"/>
              <a:gd name="connsiteX86" fmla="*/ 228402 w 2131574"/>
              <a:gd name="connsiteY86" fmla="*/ 546351 h 1251701"/>
              <a:gd name="connsiteX87" fmla="*/ 228394 w 2131574"/>
              <a:gd name="connsiteY87" fmla="*/ 547171 h 1251701"/>
              <a:gd name="connsiteX88" fmla="*/ 306052 w 2131574"/>
              <a:gd name="connsiteY88" fmla="*/ 517369 h 1251701"/>
              <a:gd name="connsiteX89" fmla="*/ 306051 w 2131574"/>
              <a:gd name="connsiteY89" fmla="*/ 516361 h 1251701"/>
              <a:gd name="connsiteX90" fmla="*/ 423850 w 2131574"/>
              <a:gd name="connsiteY90" fmla="*/ 471123 h 1251701"/>
              <a:gd name="connsiteX91" fmla="*/ 423840 w 2131574"/>
              <a:gd name="connsiteY91" fmla="*/ 472171 h 125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131574" h="1251701">
                <a:moveTo>
                  <a:pt x="1468556" y="207970"/>
                </a:moveTo>
                <a:lnTo>
                  <a:pt x="765847" y="477621"/>
                </a:lnTo>
                <a:lnTo>
                  <a:pt x="989468" y="563908"/>
                </a:lnTo>
                <a:lnTo>
                  <a:pt x="1692178" y="294162"/>
                </a:lnTo>
                <a:close/>
                <a:moveTo>
                  <a:pt x="1654318" y="0"/>
                </a:moveTo>
                <a:lnTo>
                  <a:pt x="2022772" y="0"/>
                </a:lnTo>
                <a:lnTo>
                  <a:pt x="2131574" y="41936"/>
                </a:lnTo>
                <a:lnTo>
                  <a:pt x="2131574" y="466298"/>
                </a:lnTo>
                <a:lnTo>
                  <a:pt x="2111480" y="475348"/>
                </a:lnTo>
                <a:lnTo>
                  <a:pt x="2110534" y="711492"/>
                </a:lnTo>
                <a:lnTo>
                  <a:pt x="2074362" y="725354"/>
                </a:lnTo>
                <a:lnTo>
                  <a:pt x="2072088" y="488705"/>
                </a:lnTo>
                <a:lnTo>
                  <a:pt x="2033263" y="500423"/>
                </a:lnTo>
                <a:lnTo>
                  <a:pt x="2033061" y="445358"/>
                </a:lnTo>
                <a:lnTo>
                  <a:pt x="1953489" y="475816"/>
                </a:lnTo>
                <a:lnTo>
                  <a:pt x="1952964" y="533941"/>
                </a:lnTo>
                <a:lnTo>
                  <a:pt x="1915844" y="550576"/>
                </a:lnTo>
                <a:lnTo>
                  <a:pt x="1914897" y="786594"/>
                </a:lnTo>
                <a:lnTo>
                  <a:pt x="1878914" y="800581"/>
                </a:lnTo>
                <a:lnTo>
                  <a:pt x="1876454" y="563933"/>
                </a:lnTo>
                <a:lnTo>
                  <a:pt x="1837626" y="575651"/>
                </a:lnTo>
                <a:lnTo>
                  <a:pt x="1837425" y="520241"/>
                </a:lnTo>
                <a:lnTo>
                  <a:pt x="1757852" y="550699"/>
                </a:lnTo>
                <a:lnTo>
                  <a:pt x="1757326" y="609045"/>
                </a:lnTo>
                <a:lnTo>
                  <a:pt x="1720397" y="625678"/>
                </a:lnTo>
                <a:lnTo>
                  <a:pt x="1719260" y="861824"/>
                </a:lnTo>
                <a:lnTo>
                  <a:pt x="1683276" y="875810"/>
                </a:lnTo>
                <a:lnTo>
                  <a:pt x="1680816" y="639162"/>
                </a:lnTo>
                <a:lnTo>
                  <a:pt x="1641990" y="650754"/>
                </a:lnTo>
                <a:lnTo>
                  <a:pt x="1641837" y="595106"/>
                </a:lnTo>
                <a:lnTo>
                  <a:pt x="1562218" y="625583"/>
                </a:lnTo>
                <a:lnTo>
                  <a:pt x="1561688" y="684273"/>
                </a:lnTo>
                <a:lnTo>
                  <a:pt x="1524758" y="700907"/>
                </a:lnTo>
                <a:lnTo>
                  <a:pt x="1523622" y="937051"/>
                </a:lnTo>
                <a:lnTo>
                  <a:pt x="1487638" y="950913"/>
                </a:lnTo>
                <a:lnTo>
                  <a:pt x="1485366" y="714264"/>
                </a:lnTo>
                <a:lnTo>
                  <a:pt x="1446352" y="725983"/>
                </a:lnTo>
                <a:lnTo>
                  <a:pt x="1446199" y="669990"/>
                </a:lnTo>
                <a:lnTo>
                  <a:pt x="1366584" y="700465"/>
                </a:lnTo>
                <a:lnTo>
                  <a:pt x="1366052" y="759503"/>
                </a:lnTo>
                <a:lnTo>
                  <a:pt x="1329122" y="776135"/>
                </a:lnTo>
                <a:lnTo>
                  <a:pt x="1328175" y="1012153"/>
                </a:lnTo>
                <a:lnTo>
                  <a:pt x="1292002" y="1026141"/>
                </a:lnTo>
                <a:lnTo>
                  <a:pt x="1289728" y="789493"/>
                </a:lnTo>
                <a:lnTo>
                  <a:pt x="1250904" y="801211"/>
                </a:lnTo>
                <a:lnTo>
                  <a:pt x="1250697" y="744824"/>
                </a:lnTo>
                <a:lnTo>
                  <a:pt x="1171004" y="775328"/>
                </a:lnTo>
                <a:lnTo>
                  <a:pt x="1170416" y="834605"/>
                </a:lnTo>
                <a:lnTo>
                  <a:pt x="1133484" y="851239"/>
                </a:lnTo>
                <a:lnTo>
                  <a:pt x="1132536" y="1087383"/>
                </a:lnTo>
                <a:lnTo>
                  <a:pt x="1096366" y="1101370"/>
                </a:lnTo>
                <a:lnTo>
                  <a:pt x="1094094" y="864721"/>
                </a:lnTo>
                <a:lnTo>
                  <a:pt x="1055266" y="876441"/>
                </a:lnTo>
                <a:lnTo>
                  <a:pt x="1055059" y="819708"/>
                </a:lnTo>
                <a:lnTo>
                  <a:pt x="975504" y="850159"/>
                </a:lnTo>
                <a:lnTo>
                  <a:pt x="974966" y="909834"/>
                </a:lnTo>
                <a:lnTo>
                  <a:pt x="938037" y="926467"/>
                </a:lnTo>
                <a:lnTo>
                  <a:pt x="936898" y="1162611"/>
                </a:lnTo>
                <a:lnTo>
                  <a:pt x="900916" y="1176473"/>
                </a:lnTo>
                <a:lnTo>
                  <a:pt x="898454" y="939824"/>
                </a:lnTo>
                <a:lnTo>
                  <a:pt x="859628" y="951543"/>
                </a:lnTo>
                <a:lnTo>
                  <a:pt x="859421" y="894592"/>
                </a:lnTo>
                <a:lnTo>
                  <a:pt x="779871" y="925042"/>
                </a:lnTo>
                <a:lnTo>
                  <a:pt x="779330" y="985062"/>
                </a:lnTo>
                <a:lnTo>
                  <a:pt x="742398" y="1001695"/>
                </a:lnTo>
                <a:lnTo>
                  <a:pt x="741262" y="1237840"/>
                </a:lnTo>
                <a:lnTo>
                  <a:pt x="705280" y="1251701"/>
                </a:lnTo>
                <a:lnTo>
                  <a:pt x="702818" y="1015052"/>
                </a:lnTo>
                <a:lnTo>
                  <a:pt x="663992" y="1026772"/>
                </a:lnTo>
                <a:lnTo>
                  <a:pt x="663835" y="969456"/>
                </a:lnTo>
                <a:lnTo>
                  <a:pt x="585207" y="999553"/>
                </a:lnTo>
                <a:lnTo>
                  <a:pt x="585207" y="999552"/>
                </a:lnTo>
                <a:lnTo>
                  <a:pt x="384123" y="922654"/>
                </a:lnTo>
                <a:lnTo>
                  <a:pt x="384078" y="934087"/>
                </a:lnTo>
                <a:lnTo>
                  <a:pt x="347904" y="948074"/>
                </a:lnTo>
                <a:lnTo>
                  <a:pt x="347527" y="908658"/>
                </a:lnTo>
                <a:lnTo>
                  <a:pt x="189088" y="848068"/>
                </a:lnTo>
                <a:lnTo>
                  <a:pt x="188440" y="1009315"/>
                </a:lnTo>
                <a:lnTo>
                  <a:pt x="152268" y="1023303"/>
                </a:lnTo>
                <a:lnTo>
                  <a:pt x="150443" y="833290"/>
                </a:lnTo>
                <a:lnTo>
                  <a:pt x="0" y="775758"/>
                </a:lnTo>
                <a:lnTo>
                  <a:pt x="0" y="634811"/>
                </a:lnTo>
                <a:lnTo>
                  <a:pt x="0" y="625805"/>
                </a:lnTo>
                <a:lnTo>
                  <a:pt x="11702" y="630321"/>
                </a:lnTo>
                <a:lnTo>
                  <a:pt x="110416" y="592442"/>
                </a:lnTo>
                <a:lnTo>
                  <a:pt x="110413" y="591589"/>
                </a:lnTo>
                <a:lnTo>
                  <a:pt x="228402" y="546351"/>
                </a:lnTo>
                <a:lnTo>
                  <a:pt x="228394" y="547171"/>
                </a:lnTo>
                <a:lnTo>
                  <a:pt x="306052" y="517369"/>
                </a:lnTo>
                <a:lnTo>
                  <a:pt x="306051" y="516361"/>
                </a:lnTo>
                <a:lnTo>
                  <a:pt x="423850" y="471123"/>
                </a:lnTo>
                <a:lnTo>
                  <a:pt x="423840" y="472171"/>
                </a:lnTo>
                <a:close/>
              </a:path>
            </a:pathLst>
          </a:custGeom>
          <a:solidFill>
            <a:schemeClr val="bg1"/>
          </a:solidFill>
          <a:ln w="2694" cap="flat">
            <a:noFill/>
            <a:prstDash val="solid"/>
            <a:miter/>
          </a:ln>
        </p:spPr>
        <p:txBody>
          <a:bodyPr rtlCol="0" anchor="ctr"/>
          <a:lstStyle/>
          <a:p>
            <a:endParaRPr lang="en-US"/>
          </a:p>
        </p:txBody>
      </p:sp>
      <p:grpSp>
        <p:nvGrpSpPr>
          <p:cNvPr id="68" name="Group 67">
            <a:extLst>
              <a:ext uri="{FF2B5EF4-FFF2-40B4-BE49-F238E27FC236}">
                <a16:creationId xmlns:a16="http://schemas.microsoft.com/office/drawing/2014/main" id="{311EB2B1-1FFF-40A7-8916-39F9F66C67AE}"/>
              </a:ext>
            </a:extLst>
          </p:cNvPr>
          <p:cNvGrpSpPr/>
          <p:nvPr userDrawn="1"/>
        </p:nvGrpSpPr>
        <p:grpSpPr>
          <a:xfrm>
            <a:off x="-189873" y="30973"/>
            <a:ext cx="2984373" cy="1122167"/>
            <a:chOff x="-82869" y="2041805"/>
            <a:chExt cx="2984373" cy="1122167"/>
          </a:xfrm>
        </p:grpSpPr>
        <p:grpSp>
          <p:nvGrpSpPr>
            <p:cNvPr id="69" name="Group 68">
              <a:extLst>
                <a:ext uri="{FF2B5EF4-FFF2-40B4-BE49-F238E27FC236}">
                  <a16:creationId xmlns:a16="http://schemas.microsoft.com/office/drawing/2014/main" id="{3E57FF97-F37F-4F19-9B19-E980E9F0D19F}"/>
                </a:ext>
              </a:extLst>
            </p:cNvPr>
            <p:cNvGrpSpPr/>
            <p:nvPr userDrawn="1"/>
          </p:nvGrpSpPr>
          <p:grpSpPr>
            <a:xfrm>
              <a:off x="200146" y="2104325"/>
              <a:ext cx="2701358" cy="875012"/>
              <a:chOff x="1066498" y="286265"/>
              <a:chExt cx="11991969" cy="3884392"/>
            </a:xfrm>
            <a:solidFill>
              <a:schemeClr val="bg1"/>
            </a:solidFill>
          </p:grpSpPr>
          <p:sp>
            <p:nvSpPr>
              <p:cNvPr id="97" name="Rectangle 96">
                <a:extLst>
                  <a:ext uri="{FF2B5EF4-FFF2-40B4-BE49-F238E27FC236}">
                    <a16:creationId xmlns:a16="http://schemas.microsoft.com/office/drawing/2014/main" id="{E4701247-9B01-4379-8F79-CA130966C099}"/>
                  </a:ext>
                </a:extLst>
              </p:cNvPr>
              <p:cNvSpPr/>
              <p:nvPr/>
            </p:nvSpPr>
            <p:spPr>
              <a:xfrm rot="2143082">
                <a:off x="5813228" y="3225577"/>
                <a:ext cx="1095502" cy="475403"/>
              </a:xfrm>
              <a:prstGeom prst="rect">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70C40288-889F-4C14-813B-93CB4BE3595D}"/>
                  </a:ext>
                </a:extLst>
              </p:cNvPr>
              <p:cNvSpPr>
                <a:spLocks noChangeAspect="1"/>
              </p:cNvSpPr>
              <p:nvPr/>
            </p:nvSpPr>
            <p:spPr>
              <a:xfrm rot="2143082">
                <a:off x="12731593" y="2328837"/>
                <a:ext cx="326874" cy="326875"/>
              </a:xfrm>
              <a:prstGeom prst="ellipse">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0A988AA3-AADC-43BF-BC51-C5A0FD6710AE}"/>
                  </a:ext>
                </a:extLst>
              </p:cNvPr>
              <p:cNvSpPr>
                <a:spLocks noChangeAspect="1"/>
              </p:cNvSpPr>
              <p:nvPr/>
            </p:nvSpPr>
            <p:spPr>
              <a:xfrm rot="2143082">
                <a:off x="12012401" y="1020618"/>
                <a:ext cx="326874" cy="326875"/>
              </a:xfrm>
              <a:prstGeom prst="ellipse">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67ACEEB3-7388-4FAA-9D8F-35B2DDACCB47}"/>
                  </a:ext>
                </a:extLst>
              </p:cNvPr>
              <p:cNvSpPr>
                <a:spLocks noChangeAspect="1"/>
              </p:cNvSpPr>
              <p:nvPr/>
            </p:nvSpPr>
            <p:spPr>
              <a:xfrm rot="2143082">
                <a:off x="3996941" y="286265"/>
                <a:ext cx="326874" cy="326875"/>
              </a:xfrm>
              <a:prstGeom prst="ellipse">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828B62BF-3D3C-4C75-B055-917521385691}"/>
                  </a:ext>
                </a:extLst>
              </p:cNvPr>
              <p:cNvSpPr>
                <a:spLocks noChangeAspect="1"/>
              </p:cNvSpPr>
              <p:nvPr/>
            </p:nvSpPr>
            <p:spPr>
              <a:xfrm rot="2143082">
                <a:off x="4668722" y="303427"/>
                <a:ext cx="326874" cy="326875"/>
              </a:xfrm>
              <a:prstGeom prst="ellipse">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3C31D63E-DEE2-491E-9108-5BD8FEECDE81}"/>
                  </a:ext>
                </a:extLst>
              </p:cNvPr>
              <p:cNvSpPr>
                <a:spLocks noChangeAspect="1"/>
              </p:cNvSpPr>
              <p:nvPr/>
            </p:nvSpPr>
            <p:spPr>
              <a:xfrm rot="2143082">
                <a:off x="5318715" y="358216"/>
                <a:ext cx="326874" cy="326875"/>
              </a:xfrm>
              <a:prstGeom prst="ellipse">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5EA36B86-0126-4E44-9EB4-D5952A49774C}"/>
                  </a:ext>
                </a:extLst>
              </p:cNvPr>
              <p:cNvSpPr>
                <a:spLocks noChangeAspect="1"/>
              </p:cNvSpPr>
              <p:nvPr/>
            </p:nvSpPr>
            <p:spPr>
              <a:xfrm rot="2143082">
                <a:off x="1412639" y="3092041"/>
                <a:ext cx="326874" cy="326875"/>
              </a:xfrm>
              <a:prstGeom prst="ellipse">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5FC6C0F2-4F5A-465F-B239-2C2658FF3BC2}"/>
                  </a:ext>
                </a:extLst>
              </p:cNvPr>
              <p:cNvSpPr/>
              <p:nvPr/>
            </p:nvSpPr>
            <p:spPr>
              <a:xfrm rot="2143082">
                <a:off x="3222236" y="867087"/>
                <a:ext cx="802454" cy="156661"/>
              </a:xfrm>
              <a:prstGeom prst="rect">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B2F8833E-DE8E-4ACF-991D-49002FAD3BF4}"/>
                  </a:ext>
                </a:extLst>
              </p:cNvPr>
              <p:cNvSpPr/>
              <p:nvPr/>
            </p:nvSpPr>
            <p:spPr>
              <a:xfrm rot="2143082">
                <a:off x="4067032" y="3784745"/>
                <a:ext cx="326874" cy="267682"/>
              </a:xfrm>
              <a:prstGeom prst="rect">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5AE6E730-12DC-414C-84D3-DC429C339049}"/>
                  </a:ext>
                </a:extLst>
              </p:cNvPr>
              <p:cNvSpPr/>
              <p:nvPr/>
            </p:nvSpPr>
            <p:spPr>
              <a:xfrm rot="2143082">
                <a:off x="8226837" y="1636990"/>
                <a:ext cx="229078" cy="352760"/>
              </a:xfrm>
              <a:prstGeom prst="rect">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82CB1C93-47AD-4BD1-8229-9CFC6459EAAF}"/>
                  </a:ext>
                </a:extLst>
              </p:cNvPr>
              <p:cNvSpPr/>
              <p:nvPr/>
            </p:nvSpPr>
            <p:spPr>
              <a:xfrm rot="2143082">
                <a:off x="8579610" y="1890648"/>
                <a:ext cx="229078" cy="352760"/>
              </a:xfrm>
              <a:prstGeom prst="rect">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7385550C-3847-41F7-8366-E6F331200B1B}"/>
                  </a:ext>
                </a:extLst>
              </p:cNvPr>
              <p:cNvSpPr>
                <a:spLocks noChangeAspect="1"/>
              </p:cNvSpPr>
              <p:nvPr/>
            </p:nvSpPr>
            <p:spPr>
              <a:xfrm rot="2143082">
                <a:off x="7545295" y="1382204"/>
                <a:ext cx="326874" cy="326875"/>
              </a:xfrm>
              <a:prstGeom prst="ellipse">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8D958013-051E-4D57-83E4-4510DA1FC7CB}"/>
                  </a:ext>
                </a:extLst>
              </p:cNvPr>
              <p:cNvSpPr>
                <a:spLocks noChangeAspect="1"/>
              </p:cNvSpPr>
              <p:nvPr/>
            </p:nvSpPr>
            <p:spPr>
              <a:xfrm rot="2143082">
                <a:off x="7019854" y="984696"/>
                <a:ext cx="326874" cy="326875"/>
              </a:xfrm>
              <a:prstGeom prst="ellipse">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3892A3E6-91D0-4236-9EB4-5F593A2EBB68}"/>
                  </a:ext>
                </a:extLst>
              </p:cNvPr>
              <p:cNvSpPr/>
              <p:nvPr/>
            </p:nvSpPr>
            <p:spPr>
              <a:xfrm rot="2143082">
                <a:off x="1066498" y="3902975"/>
                <a:ext cx="1314414" cy="267682"/>
              </a:xfrm>
              <a:prstGeom prst="rect">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049B3538-18F0-488E-BB58-795CA3E8B7C1}"/>
                </a:ext>
              </a:extLst>
            </p:cNvPr>
            <p:cNvGrpSpPr/>
            <p:nvPr userDrawn="1"/>
          </p:nvGrpSpPr>
          <p:grpSpPr>
            <a:xfrm>
              <a:off x="-82869" y="2041805"/>
              <a:ext cx="2978819" cy="1122167"/>
              <a:chOff x="-189872" y="8725"/>
              <a:chExt cx="13223684" cy="4981553"/>
            </a:xfrm>
          </p:grpSpPr>
          <p:sp>
            <p:nvSpPr>
              <p:cNvPr id="71" name="Freeform: Shape 70">
                <a:extLst>
                  <a:ext uri="{FF2B5EF4-FFF2-40B4-BE49-F238E27FC236}">
                    <a16:creationId xmlns:a16="http://schemas.microsoft.com/office/drawing/2014/main" id="{8D3342D1-A811-485D-BB35-CA6AD2F8F98A}"/>
                  </a:ext>
                </a:extLst>
              </p:cNvPr>
              <p:cNvSpPr/>
              <p:nvPr/>
            </p:nvSpPr>
            <p:spPr>
              <a:xfrm rot="2143082">
                <a:off x="7006336" y="655174"/>
                <a:ext cx="6027476" cy="1135945"/>
              </a:xfrm>
              <a:custGeom>
                <a:avLst/>
                <a:gdLst>
                  <a:gd name="connsiteX0" fmla="*/ 0 w 2529191"/>
                  <a:gd name="connsiteY0" fmla="*/ 457200 h 476656"/>
                  <a:gd name="connsiteX1" fmla="*/ 1906621 w 2529191"/>
                  <a:gd name="connsiteY1" fmla="*/ 476656 h 476656"/>
                  <a:gd name="connsiteX2" fmla="*/ 2529191 w 2529191"/>
                  <a:gd name="connsiteY2" fmla="*/ 0 h 476656"/>
                </a:gdLst>
                <a:ahLst/>
                <a:cxnLst>
                  <a:cxn ang="0">
                    <a:pos x="connsiteX0" y="connsiteY0"/>
                  </a:cxn>
                  <a:cxn ang="0">
                    <a:pos x="connsiteX1" y="connsiteY1"/>
                  </a:cxn>
                  <a:cxn ang="0">
                    <a:pos x="connsiteX2" y="connsiteY2"/>
                  </a:cxn>
                </a:cxnLst>
                <a:rect l="l" t="t" r="r" b="b"/>
                <a:pathLst>
                  <a:path w="2529191" h="476656">
                    <a:moveTo>
                      <a:pt x="0" y="457200"/>
                    </a:moveTo>
                    <a:lnTo>
                      <a:pt x="1906621" y="476656"/>
                    </a:lnTo>
                    <a:lnTo>
                      <a:pt x="2529191" y="0"/>
                    </a:lnTo>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 name="Straight Connector 71">
                <a:extLst>
                  <a:ext uri="{FF2B5EF4-FFF2-40B4-BE49-F238E27FC236}">
                    <a16:creationId xmlns:a16="http://schemas.microsoft.com/office/drawing/2014/main" id="{FE4E21AD-0E48-482D-92A7-D8F93B494FD7}"/>
                  </a:ext>
                </a:extLst>
              </p:cNvPr>
              <p:cNvCxnSpPr>
                <a:cxnSpLocks/>
              </p:cNvCxnSpPr>
              <p:nvPr/>
            </p:nvCxnSpPr>
            <p:spPr>
              <a:xfrm rot="2143082">
                <a:off x="2876886" y="92218"/>
                <a:ext cx="751230" cy="50029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4407AE8-E730-48DD-A85F-BB30A7105592}"/>
                  </a:ext>
                </a:extLst>
              </p:cNvPr>
              <p:cNvCxnSpPr>
                <a:cxnSpLocks/>
                <a:endCxn id="100" idx="1"/>
              </p:cNvCxnSpPr>
              <p:nvPr/>
            </p:nvCxnSpPr>
            <p:spPr>
              <a:xfrm rot="2143082">
                <a:off x="3861913" y="8725"/>
                <a:ext cx="362215" cy="19201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954099B-AE86-4318-A3AA-7879DA254C89}"/>
                  </a:ext>
                </a:extLst>
              </p:cNvPr>
              <p:cNvCxnSpPr>
                <a:cxnSpLocks/>
                <a:endCxn id="101" idx="1"/>
              </p:cNvCxnSpPr>
              <p:nvPr/>
            </p:nvCxnSpPr>
            <p:spPr>
              <a:xfrm rot="2143082">
                <a:off x="4587946" y="36177"/>
                <a:ext cx="304652" cy="19919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64796D9-34CB-446F-8C6C-E892F8C5B9A5}"/>
                  </a:ext>
                </a:extLst>
              </p:cNvPr>
              <p:cNvCxnSpPr>
                <a:cxnSpLocks/>
                <a:endCxn id="102" idx="1"/>
              </p:cNvCxnSpPr>
              <p:nvPr/>
            </p:nvCxnSpPr>
            <p:spPr>
              <a:xfrm rot="2143082">
                <a:off x="5184517" y="13932"/>
                <a:ext cx="382898" cy="25902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F2ABBB4-D4BB-4625-A164-F50D7D41F3CE}"/>
                  </a:ext>
                </a:extLst>
              </p:cNvPr>
              <p:cNvCxnSpPr>
                <a:cxnSpLocks/>
              </p:cNvCxnSpPr>
              <p:nvPr/>
            </p:nvCxnSpPr>
            <p:spPr>
              <a:xfrm rot="2143082">
                <a:off x="6351522" y="167773"/>
                <a:ext cx="1161265" cy="7015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9710375-77AA-49E0-A302-408F4182C3FE}"/>
                  </a:ext>
                </a:extLst>
              </p:cNvPr>
              <p:cNvCxnSpPr>
                <a:cxnSpLocks/>
              </p:cNvCxnSpPr>
              <p:nvPr/>
            </p:nvCxnSpPr>
            <p:spPr>
              <a:xfrm rot="2143082">
                <a:off x="6692921" y="218797"/>
                <a:ext cx="1381992" cy="85998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8" name="Oval 77">
                <a:extLst>
                  <a:ext uri="{FF2B5EF4-FFF2-40B4-BE49-F238E27FC236}">
                    <a16:creationId xmlns:a16="http://schemas.microsoft.com/office/drawing/2014/main" id="{CE20859B-CDB1-4EDD-95C3-AD7E058B4EA0}"/>
                  </a:ext>
                </a:extLst>
              </p:cNvPr>
              <p:cNvSpPr/>
              <p:nvPr/>
            </p:nvSpPr>
            <p:spPr>
              <a:xfrm rot="2143082">
                <a:off x="7510123" y="2742036"/>
                <a:ext cx="414350" cy="414349"/>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CC308384-A5E5-46C3-9EB3-5223C132CDAC}"/>
                  </a:ext>
                </a:extLst>
              </p:cNvPr>
              <p:cNvSpPr/>
              <p:nvPr/>
            </p:nvSpPr>
            <p:spPr>
              <a:xfrm rot="2143082">
                <a:off x="4669450" y="3406144"/>
                <a:ext cx="414350" cy="414349"/>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03E74C94-8210-46D1-8EDD-B2C85995DB80}"/>
                  </a:ext>
                </a:extLst>
              </p:cNvPr>
              <p:cNvSpPr/>
              <p:nvPr/>
            </p:nvSpPr>
            <p:spPr>
              <a:xfrm rot="2143082">
                <a:off x="3138553" y="4575929"/>
                <a:ext cx="414350" cy="414349"/>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1" name="Straight Connector 80">
                <a:extLst>
                  <a:ext uri="{FF2B5EF4-FFF2-40B4-BE49-F238E27FC236}">
                    <a16:creationId xmlns:a16="http://schemas.microsoft.com/office/drawing/2014/main" id="{49258143-A5BC-432E-8135-895A78D7C940}"/>
                  </a:ext>
                </a:extLst>
              </p:cNvPr>
              <p:cNvCxnSpPr>
                <a:cxnSpLocks/>
                <a:endCxn id="99" idx="3"/>
              </p:cNvCxnSpPr>
              <p:nvPr/>
            </p:nvCxnSpPr>
            <p:spPr>
              <a:xfrm rot="2143082" flipV="1">
                <a:off x="9495558" y="398794"/>
                <a:ext cx="2220218" cy="173889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F521C80A-6649-41B0-88E4-C5D5531E250B}"/>
                  </a:ext>
                </a:extLst>
              </p:cNvPr>
              <p:cNvCxnSpPr>
                <a:cxnSpLocks/>
                <a:endCxn id="106" idx="1"/>
              </p:cNvCxnSpPr>
              <p:nvPr/>
            </p:nvCxnSpPr>
            <p:spPr>
              <a:xfrm rot="2143082">
                <a:off x="7207957" y="513530"/>
                <a:ext cx="1437691" cy="89774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3A23F11-AC30-4BC4-9767-A2A015B40E0E}"/>
                  </a:ext>
                </a:extLst>
              </p:cNvPr>
              <p:cNvCxnSpPr>
                <a:cxnSpLocks/>
                <a:endCxn id="103" idx="3"/>
              </p:cNvCxnSpPr>
              <p:nvPr/>
            </p:nvCxnSpPr>
            <p:spPr>
              <a:xfrm rot="2143082" flipV="1">
                <a:off x="702503" y="3052333"/>
                <a:ext cx="629883" cy="48522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7B0467B1-3C2E-4AED-BF5C-475467E36519}"/>
                  </a:ext>
                </a:extLst>
              </p:cNvPr>
              <p:cNvCxnSpPr>
                <a:cxnSpLocks/>
              </p:cNvCxnSpPr>
              <p:nvPr/>
            </p:nvCxnSpPr>
            <p:spPr>
              <a:xfrm rot="2143082" flipV="1">
                <a:off x="669928" y="3488332"/>
                <a:ext cx="489377" cy="33619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A281F91D-A5F6-4D87-BD20-0F2144E81D98}"/>
                  </a:ext>
                </a:extLst>
              </p:cNvPr>
              <p:cNvCxnSpPr>
                <a:cxnSpLocks/>
                <a:endCxn id="80" idx="1"/>
              </p:cNvCxnSpPr>
              <p:nvPr/>
            </p:nvCxnSpPr>
            <p:spPr>
              <a:xfrm rot="2143082">
                <a:off x="2366587" y="3215368"/>
                <a:ext cx="1384975" cy="105856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B0141A34-43F0-4BB2-B8F7-CCE47CC97474}"/>
                  </a:ext>
                </a:extLst>
              </p:cNvPr>
              <p:cNvCxnSpPr>
                <a:cxnSpLocks/>
                <a:endCxn id="97" idx="1"/>
              </p:cNvCxnSpPr>
              <p:nvPr/>
            </p:nvCxnSpPr>
            <p:spPr>
              <a:xfrm rot="2143082" flipV="1">
                <a:off x="4532904" y="2697776"/>
                <a:ext cx="1219991" cy="95275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7" name="Freeform: Shape 86">
                <a:extLst>
                  <a:ext uri="{FF2B5EF4-FFF2-40B4-BE49-F238E27FC236}">
                    <a16:creationId xmlns:a16="http://schemas.microsoft.com/office/drawing/2014/main" id="{6046D093-C87E-4FDE-8401-F242157D8F87}"/>
                  </a:ext>
                </a:extLst>
              </p:cNvPr>
              <p:cNvSpPr/>
              <p:nvPr/>
            </p:nvSpPr>
            <p:spPr>
              <a:xfrm rot="2143082">
                <a:off x="568532" y="1210040"/>
                <a:ext cx="4879294" cy="908510"/>
              </a:xfrm>
              <a:custGeom>
                <a:avLst/>
                <a:gdLst>
                  <a:gd name="connsiteX0" fmla="*/ 0 w 2391302"/>
                  <a:gd name="connsiteY0" fmla="*/ 7998 h 381222"/>
                  <a:gd name="connsiteX1" fmla="*/ 0 w 2391302"/>
                  <a:gd name="connsiteY1" fmla="*/ 7998 h 381222"/>
                  <a:gd name="connsiteX2" fmla="*/ 71979 w 2391302"/>
                  <a:gd name="connsiteY2" fmla="*/ 7998 h 381222"/>
                  <a:gd name="connsiteX3" fmla="*/ 343899 w 2391302"/>
                  <a:gd name="connsiteY3" fmla="*/ 0 h 381222"/>
                  <a:gd name="connsiteX4" fmla="*/ 850418 w 2391302"/>
                  <a:gd name="connsiteY4" fmla="*/ 375890 h 381222"/>
                  <a:gd name="connsiteX5" fmla="*/ 2391302 w 2391302"/>
                  <a:gd name="connsiteY5" fmla="*/ 381222 h 381222"/>
                  <a:gd name="connsiteX6" fmla="*/ 2391302 w 2391302"/>
                  <a:gd name="connsiteY6" fmla="*/ 381222 h 381222"/>
                  <a:gd name="connsiteX0" fmla="*/ 0 w 2391302"/>
                  <a:gd name="connsiteY0" fmla="*/ 7998 h 381222"/>
                  <a:gd name="connsiteX1" fmla="*/ 0 w 2391302"/>
                  <a:gd name="connsiteY1" fmla="*/ 7998 h 381222"/>
                  <a:gd name="connsiteX2" fmla="*/ 343899 w 2391302"/>
                  <a:gd name="connsiteY2" fmla="*/ 0 h 381222"/>
                  <a:gd name="connsiteX3" fmla="*/ 850418 w 2391302"/>
                  <a:gd name="connsiteY3" fmla="*/ 375890 h 381222"/>
                  <a:gd name="connsiteX4" fmla="*/ 2391302 w 2391302"/>
                  <a:gd name="connsiteY4" fmla="*/ 381222 h 381222"/>
                  <a:gd name="connsiteX5" fmla="*/ 2391302 w 2391302"/>
                  <a:gd name="connsiteY5" fmla="*/ 381222 h 381222"/>
                  <a:gd name="connsiteX0" fmla="*/ 0 w 2391302"/>
                  <a:gd name="connsiteY0" fmla="*/ 7998 h 381222"/>
                  <a:gd name="connsiteX1" fmla="*/ 343899 w 2391302"/>
                  <a:gd name="connsiteY1" fmla="*/ 0 h 381222"/>
                  <a:gd name="connsiteX2" fmla="*/ 850418 w 2391302"/>
                  <a:gd name="connsiteY2" fmla="*/ 375890 h 381222"/>
                  <a:gd name="connsiteX3" fmla="*/ 2391302 w 2391302"/>
                  <a:gd name="connsiteY3" fmla="*/ 381222 h 381222"/>
                  <a:gd name="connsiteX4" fmla="*/ 2391302 w 2391302"/>
                  <a:gd name="connsiteY4" fmla="*/ 381222 h 381222"/>
                  <a:gd name="connsiteX0" fmla="*/ 0 w 2047403"/>
                  <a:gd name="connsiteY0" fmla="*/ 0 h 381222"/>
                  <a:gd name="connsiteX1" fmla="*/ 506519 w 2047403"/>
                  <a:gd name="connsiteY1" fmla="*/ 375890 h 381222"/>
                  <a:gd name="connsiteX2" fmla="*/ 2047403 w 2047403"/>
                  <a:gd name="connsiteY2" fmla="*/ 381222 h 381222"/>
                  <a:gd name="connsiteX3" fmla="*/ 2047403 w 2047403"/>
                  <a:gd name="connsiteY3" fmla="*/ 381222 h 381222"/>
                </a:gdLst>
                <a:ahLst/>
                <a:cxnLst>
                  <a:cxn ang="0">
                    <a:pos x="connsiteX0" y="connsiteY0"/>
                  </a:cxn>
                  <a:cxn ang="0">
                    <a:pos x="connsiteX1" y="connsiteY1"/>
                  </a:cxn>
                  <a:cxn ang="0">
                    <a:pos x="connsiteX2" y="connsiteY2"/>
                  </a:cxn>
                  <a:cxn ang="0">
                    <a:pos x="connsiteX3" y="connsiteY3"/>
                  </a:cxn>
                </a:cxnLst>
                <a:rect l="l" t="t" r="r" b="b"/>
                <a:pathLst>
                  <a:path w="2047403" h="381222">
                    <a:moveTo>
                      <a:pt x="0" y="0"/>
                    </a:moveTo>
                    <a:lnTo>
                      <a:pt x="506519" y="375890"/>
                    </a:lnTo>
                    <a:lnTo>
                      <a:pt x="2047403" y="381222"/>
                    </a:lnTo>
                    <a:lnTo>
                      <a:pt x="2047403" y="381222"/>
                    </a:lnTo>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Shape 87">
                <a:extLst>
                  <a:ext uri="{FF2B5EF4-FFF2-40B4-BE49-F238E27FC236}">
                    <a16:creationId xmlns:a16="http://schemas.microsoft.com/office/drawing/2014/main" id="{3AE092B6-338B-4D0B-A830-BFE6769978DF}"/>
                  </a:ext>
                </a:extLst>
              </p:cNvPr>
              <p:cNvSpPr/>
              <p:nvPr/>
            </p:nvSpPr>
            <p:spPr>
              <a:xfrm rot="2143082">
                <a:off x="-189872" y="1365133"/>
                <a:ext cx="5152485" cy="1114766"/>
              </a:xfrm>
              <a:custGeom>
                <a:avLst/>
                <a:gdLst>
                  <a:gd name="connsiteX0" fmla="*/ 0 w 2391302"/>
                  <a:gd name="connsiteY0" fmla="*/ 7998 h 381222"/>
                  <a:gd name="connsiteX1" fmla="*/ 0 w 2391302"/>
                  <a:gd name="connsiteY1" fmla="*/ 7998 h 381222"/>
                  <a:gd name="connsiteX2" fmla="*/ 71979 w 2391302"/>
                  <a:gd name="connsiteY2" fmla="*/ 7998 h 381222"/>
                  <a:gd name="connsiteX3" fmla="*/ 343899 w 2391302"/>
                  <a:gd name="connsiteY3" fmla="*/ 0 h 381222"/>
                  <a:gd name="connsiteX4" fmla="*/ 850418 w 2391302"/>
                  <a:gd name="connsiteY4" fmla="*/ 375890 h 381222"/>
                  <a:gd name="connsiteX5" fmla="*/ 2391302 w 2391302"/>
                  <a:gd name="connsiteY5" fmla="*/ 381222 h 381222"/>
                  <a:gd name="connsiteX6" fmla="*/ 2391302 w 2391302"/>
                  <a:gd name="connsiteY6" fmla="*/ 381222 h 381222"/>
                  <a:gd name="connsiteX0" fmla="*/ 0 w 2391302"/>
                  <a:gd name="connsiteY0" fmla="*/ 7998 h 381222"/>
                  <a:gd name="connsiteX1" fmla="*/ 0 w 2391302"/>
                  <a:gd name="connsiteY1" fmla="*/ 7998 h 381222"/>
                  <a:gd name="connsiteX2" fmla="*/ 71979 w 2391302"/>
                  <a:gd name="connsiteY2" fmla="*/ 7998 h 381222"/>
                  <a:gd name="connsiteX3" fmla="*/ 343899 w 2391302"/>
                  <a:gd name="connsiteY3" fmla="*/ 0 h 381222"/>
                  <a:gd name="connsiteX4" fmla="*/ 935726 w 2391302"/>
                  <a:gd name="connsiteY4" fmla="*/ 373714 h 381222"/>
                  <a:gd name="connsiteX5" fmla="*/ 2391302 w 2391302"/>
                  <a:gd name="connsiteY5" fmla="*/ 381222 h 381222"/>
                  <a:gd name="connsiteX6" fmla="*/ 2391302 w 2391302"/>
                  <a:gd name="connsiteY6" fmla="*/ 381222 h 381222"/>
                  <a:gd name="connsiteX0" fmla="*/ 0 w 2391302"/>
                  <a:gd name="connsiteY0" fmla="*/ 7998 h 381222"/>
                  <a:gd name="connsiteX1" fmla="*/ 71979 w 2391302"/>
                  <a:gd name="connsiteY1" fmla="*/ 7998 h 381222"/>
                  <a:gd name="connsiteX2" fmla="*/ 343899 w 2391302"/>
                  <a:gd name="connsiteY2" fmla="*/ 0 h 381222"/>
                  <a:gd name="connsiteX3" fmla="*/ 935726 w 2391302"/>
                  <a:gd name="connsiteY3" fmla="*/ 373714 h 381222"/>
                  <a:gd name="connsiteX4" fmla="*/ 2391302 w 2391302"/>
                  <a:gd name="connsiteY4" fmla="*/ 381222 h 381222"/>
                  <a:gd name="connsiteX5" fmla="*/ 2391302 w 2391302"/>
                  <a:gd name="connsiteY5" fmla="*/ 381222 h 381222"/>
                  <a:gd name="connsiteX0" fmla="*/ 0 w 2319323"/>
                  <a:gd name="connsiteY0" fmla="*/ 7998 h 381222"/>
                  <a:gd name="connsiteX1" fmla="*/ 271920 w 2319323"/>
                  <a:gd name="connsiteY1" fmla="*/ 0 h 381222"/>
                  <a:gd name="connsiteX2" fmla="*/ 863747 w 2319323"/>
                  <a:gd name="connsiteY2" fmla="*/ 373714 h 381222"/>
                  <a:gd name="connsiteX3" fmla="*/ 2319323 w 2319323"/>
                  <a:gd name="connsiteY3" fmla="*/ 381222 h 381222"/>
                  <a:gd name="connsiteX4" fmla="*/ 2319323 w 2319323"/>
                  <a:gd name="connsiteY4" fmla="*/ 381222 h 381222"/>
                  <a:gd name="connsiteX0" fmla="*/ 0 w 2188694"/>
                  <a:gd name="connsiteY0" fmla="*/ 10175 h 381222"/>
                  <a:gd name="connsiteX1" fmla="*/ 141291 w 2188694"/>
                  <a:gd name="connsiteY1" fmla="*/ 0 h 381222"/>
                  <a:gd name="connsiteX2" fmla="*/ 733118 w 2188694"/>
                  <a:gd name="connsiteY2" fmla="*/ 373714 h 381222"/>
                  <a:gd name="connsiteX3" fmla="*/ 2188694 w 2188694"/>
                  <a:gd name="connsiteY3" fmla="*/ 381222 h 381222"/>
                  <a:gd name="connsiteX4" fmla="*/ 2188694 w 2188694"/>
                  <a:gd name="connsiteY4" fmla="*/ 381222 h 381222"/>
                  <a:gd name="connsiteX0" fmla="*/ 0 w 2162035"/>
                  <a:gd name="connsiteY0" fmla="*/ 0 h 381930"/>
                  <a:gd name="connsiteX1" fmla="*/ 114632 w 2162035"/>
                  <a:gd name="connsiteY1" fmla="*/ 708 h 381930"/>
                  <a:gd name="connsiteX2" fmla="*/ 706459 w 2162035"/>
                  <a:gd name="connsiteY2" fmla="*/ 374422 h 381930"/>
                  <a:gd name="connsiteX3" fmla="*/ 2162035 w 2162035"/>
                  <a:gd name="connsiteY3" fmla="*/ 381930 h 381930"/>
                  <a:gd name="connsiteX4" fmla="*/ 2162035 w 2162035"/>
                  <a:gd name="connsiteY4" fmla="*/ 381930 h 3819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2035" h="381930">
                    <a:moveTo>
                      <a:pt x="0" y="0"/>
                    </a:moveTo>
                    <a:lnTo>
                      <a:pt x="114632" y="708"/>
                    </a:lnTo>
                    <a:lnTo>
                      <a:pt x="706459" y="374422"/>
                    </a:lnTo>
                    <a:lnTo>
                      <a:pt x="2162035" y="381930"/>
                    </a:lnTo>
                    <a:lnTo>
                      <a:pt x="2162035" y="381930"/>
                    </a:lnTo>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reeform: Shape 88">
                <a:extLst>
                  <a:ext uri="{FF2B5EF4-FFF2-40B4-BE49-F238E27FC236}">
                    <a16:creationId xmlns:a16="http://schemas.microsoft.com/office/drawing/2014/main" id="{174C63A9-B1AA-42AC-A07D-663E5B3DC602}"/>
                  </a:ext>
                </a:extLst>
              </p:cNvPr>
              <p:cNvSpPr/>
              <p:nvPr/>
            </p:nvSpPr>
            <p:spPr>
              <a:xfrm rot="2143082">
                <a:off x="3332609" y="2161597"/>
                <a:ext cx="2611186" cy="1099113"/>
              </a:xfrm>
              <a:custGeom>
                <a:avLst/>
                <a:gdLst>
                  <a:gd name="connsiteX0" fmla="*/ 0 w 1095680"/>
                  <a:gd name="connsiteY0" fmla="*/ 461199 h 461199"/>
                  <a:gd name="connsiteX1" fmla="*/ 621152 w 1095680"/>
                  <a:gd name="connsiteY1" fmla="*/ 0 h 461199"/>
                  <a:gd name="connsiteX2" fmla="*/ 1095680 w 1095680"/>
                  <a:gd name="connsiteY2" fmla="*/ 0 h 461199"/>
                </a:gdLst>
                <a:ahLst/>
                <a:cxnLst>
                  <a:cxn ang="0">
                    <a:pos x="connsiteX0" y="connsiteY0"/>
                  </a:cxn>
                  <a:cxn ang="0">
                    <a:pos x="connsiteX1" y="connsiteY1"/>
                  </a:cxn>
                  <a:cxn ang="0">
                    <a:pos x="connsiteX2" y="connsiteY2"/>
                  </a:cxn>
                </a:cxnLst>
                <a:rect l="l" t="t" r="r" b="b"/>
                <a:pathLst>
                  <a:path w="1095680" h="461199">
                    <a:moveTo>
                      <a:pt x="0" y="461199"/>
                    </a:moveTo>
                    <a:lnTo>
                      <a:pt x="621152" y="0"/>
                    </a:lnTo>
                    <a:lnTo>
                      <a:pt x="1095680" y="0"/>
                    </a:lnTo>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0" name="Straight Connector 89">
                <a:extLst>
                  <a:ext uri="{FF2B5EF4-FFF2-40B4-BE49-F238E27FC236}">
                    <a16:creationId xmlns:a16="http://schemas.microsoft.com/office/drawing/2014/main" id="{13BF2365-0B0D-40B9-A063-33FD0FCECA03}"/>
                  </a:ext>
                </a:extLst>
              </p:cNvPr>
              <p:cNvCxnSpPr>
                <a:cxnSpLocks/>
              </p:cNvCxnSpPr>
              <p:nvPr/>
            </p:nvCxnSpPr>
            <p:spPr>
              <a:xfrm rot="2143082" flipV="1">
                <a:off x="1319091" y="3532941"/>
                <a:ext cx="0" cy="43976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389CC75-F22D-4E8B-AA38-EB6225EAE0DE}"/>
                  </a:ext>
                </a:extLst>
              </p:cNvPr>
              <p:cNvCxnSpPr>
                <a:cxnSpLocks/>
              </p:cNvCxnSpPr>
              <p:nvPr/>
            </p:nvCxnSpPr>
            <p:spPr>
              <a:xfrm rot="2143082" flipV="1">
                <a:off x="1490130" y="3655926"/>
                <a:ext cx="0" cy="43976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1FD7047D-8AC7-435B-B610-9DBAF202BD50}"/>
                  </a:ext>
                </a:extLst>
              </p:cNvPr>
              <p:cNvCxnSpPr>
                <a:cxnSpLocks/>
              </p:cNvCxnSpPr>
              <p:nvPr/>
            </p:nvCxnSpPr>
            <p:spPr>
              <a:xfrm rot="2143082" flipV="1">
                <a:off x="1661174" y="3778910"/>
                <a:ext cx="0" cy="43976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38C52008-23DF-4D3A-8C73-AEE0F4532613}"/>
                  </a:ext>
                </a:extLst>
              </p:cNvPr>
              <p:cNvCxnSpPr>
                <a:cxnSpLocks/>
              </p:cNvCxnSpPr>
              <p:nvPr/>
            </p:nvCxnSpPr>
            <p:spPr>
              <a:xfrm rot="2143082" flipV="1">
                <a:off x="1832213" y="3901899"/>
                <a:ext cx="0" cy="43976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9F23CB5B-5948-44E4-9BF6-B83CCE7F7777}"/>
                  </a:ext>
                </a:extLst>
              </p:cNvPr>
              <p:cNvCxnSpPr>
                <a:cxnSpLocks/>
              </p:cNvCxnSpPr>
              <p:nvPr/>
            </p:nvCxnSpPr>
            <p:spPr>
              <a:xfrm rot="2143082" flipV="1">
                <a:off x="2003248" y="4024888"/>
                <a:ext cx="0" cy="43976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5EAF4F6D-11CE-4C3D-AE20-E4F6CF1428B3}"/>
                  </a:ext>
                </a:extLst>
              </p:cNvPr>
              <p:cNvCxnSpPr>
                <a:cxnSpLocks/>
              </p:cNvCxnSpPr>
              <p:nvPr/>
            </p:nvCxnSpPr>
            <p:spPr>
              <a:xfrm rot="2143082" flipV="1">
                <a:off x="2174296" y="4147877"/>
                <a:ext cx="0" cy="43976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6" name="Freeform: Shape 95">
                <a:extLst>
                  <a:ext uri="{FF2B5EF4-FFF2-40B4-BE49-F238E27FC236}">
                    <a16:creationId xmlns:a16="http://schemas.microsoft.com/office/drawing/2014/main" id="{E700EA4F-DA6F-4D72-B8FA-FD385DDD00E9}"/>
                  </a:ext>
                </a:extLst>
              </p:cNvPr>
              <p:cNvSpPr/>
              <p:nvPr/>
            </p:nvSpPr>
            <p:spPr>
              <a:xfrm rot="2143082">
                <a:off x="4431107" y="1624748"/>
                <a:ext cx="3523756" cy="231821"/>
              </a:xfrm>
              <a:custGeom>
                <a:avLst/>
                <a:gdLst>
                  <a:gd name="connsiteX0" fmla="*/ 0 w 1478604"/>
                  <a:gd name="connsiteY0" fmla="*/ 0 h 97276"/>
                  <a:gd name="connsiteX1" fmla="*/ 107004 w 1478604"/>
                  <a:gd name="connsiteY1" fmla="*/ 97276 h 97276"/>
                  <a:gd name="connsiteX2" fmla="*/ 1478604 w 1478604"/>
                  <a:gd name="connsiteY2" fmla="*/ 97276 h 97276"/>
                </a:gdLst>
                <a:ahLst/>
                <a:cxnLst>
                  <a:cxn ang="0">
                    <a:pos x="connsiteX0" y="connsiteY0"/>
                  </a:cxn>
                  <a:cxn ang="0">
                    <a:pos x="connsiteX1" y="connsiteY1"/>
                  </a:cxn>
                  <a:cxn ang="0">
                    <a:pos x="connsiteX2" y="connsiteY2"/>
                  </a:cxn>
                </a:cxnLst>
                <a:rect l="l" t="t" r="r" b="b"/>
                <a:pathLst>
                  <a:path w="1478604" h="97276">
                    <a:moveTo>
                      <a:pt x="0" y="0"/>
                    </a:moveTo>
                    <a:lnTo>
                      <a:pt x="107004" y="97276"/>
                    </a:lnTo>
                    <a:lnTo>
                      <a:pt x="1478604" y="97276"/>
                    </a:lnTo>
                  </a:path>
                </a:pathLst>
              </a:cu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271413"/>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105" name="Freeform: Shape 104">
            <a:extLst>
              <a:ext uri="{FF2B5EF4-FFF2-40B4-BE49-F238E27FC236}">
                <a16:creationId xmlns:a16="http://schemas.microsoft.com/office/drawing/2014/main" id="{83890D28-DB65-4933-A998-F6D267BEDA98}"/>
              </a:ext>
            </a:extLst>
          </p:cNvPr>
          <p:cNvSpPr/>
          <p:nvPr userDrawn="1"/>
        </p:nvSpPr>
        <p:spPr>
          <a:xfrm>
            <a:off x="8746034" y="-17976"/>
            <a:ext cx="3445966" cy="2023537"/>
          </a:xfrm>
          <a:custGeom>
            <a:avLst/>
            <a:gdLst>
              <a:gd name="connsiteX0" fmla="*/ 1468556 w 2131574"/>
              <a:gd name="connsiteY0" fmla="*/ 207970 h 1251701"/>
              <a:gd name="connsiteX1" fmla="*/ 765847 w 2131574"/>
              <a:gd name="connsiteY1" fmla="*/ 477621 h 1251701"/>
              <a:gd name="connsiteX2" fmla="*/ 989468 w 2131574"/>
              <a:gd name="connsiteY2" fmla="*/ 563908 h 1251701"/>
              <a:gd name="connsiteX3" fmla="*/ 1692178 w 2131574"/>
              <a:gd name="connsiteY3" fmla="*/ 294162 h 1251701"/>
              <a:gd name="connsiteX4" fmla="*/ 1654318 w 2131574"/>
              <a:gd name="connsiteY4" fmla="*/ 0 h 1251701"/>
              <a:gd name="connsiteX5" fmla="*/ 2022772 w 2131574"/>
              <a:gd name="connsiteY5" fmla="*/ 0 h 1251701"/>
              <a:gd name="connsiteX6" fmla="*/ 2131574 w 2131574"/>
              <a:gd name="connsiteY6" fmla="*/ 41936 h 1251701"/>
              <a:gd name="connsiteX7" fmla="*/ 2131574 w 2131574"/>
              <a:gd name="connsiteY7" fmla="*/ 466298 h 1251701"/>
              <a:gd name="connsiteX8" fmla="*/ 2111480 w 2131574"/>
              <a:gd name="connsiteY8" fmla="*/ 475348 h 1251701"/>
              <a:gd name="connsiteX9" fmla="*/ 2110534 w 2131574"/>
              <a:gd name="connsiteY9" fmla="*/ 711492 h 1251701"/>
              <a:gd name="connsiteX10" fmla="*/ 2074362 w 2131574"/>
              <a:gd name="connsiteY10" fmla="*/ 725354 h 1251701"/>
              <a:gd name="connsiteX11" fmla="*/ 2072088 w 2131574"/>
              <a:gd name="connsiteY11" fmla="*/ 488705 h 1251701"/>
              <a:gd name="connsiteX12" fmla="*/ 2033263 w 2131574"/>
              <a:gd name="connsiteY12" fmla="*/ 500423 h 1251701"/>
              <a:gd name="connsiteX13" fmla="*/ 2033061 w 2131574"/>
              <a:gd name="connsiteY13" fmla="*/ 445358 h 1251701"/>
              <a:gd name="connsiteX14" fmla="*/ 1953489 w 2131574"/>
              <a:gd name="connsiteY14" fmla="*/ 475816 h 1251701"/>
              <a:gd name="connsiteX15" fmla="*/ 1952964 w 2131574"/>
              <a:gd name="connsiteY15" fmla="*/ 533941 h 1251701"/>
              <a:gd name="connsiteX16" fmla="*/ 1915844 w 2131574"/>
              <a:gd name="connsiteY16" fmla="*/ 550576 h 1251701"/>
              <a:gd name="connsiteX17" fmla="*/ 1914897 w 2131574"/>
              <a:gd name="connsiteY17" fmla="*/ 786594 h 1251701"/>
              <a:gd name="connsiteX18" fmla="*/ 1878914 w 2131574"/>
              <a:gd name="connsiteY18" fmla="*/ 800581 h 1251701"/>
              <a:gd name="connsiteX19" fmla="*/ 1876454 w 2131574"/>
              <a:gd name="connsiteY19" fmla="*/ 563933 h 1251701"/>
              <a:gd name="connsiteX20" fmla="*/ 1837626 w 2131574"/>
              <a:gd name="connsiteY20" fmla="*/ 575651 h 1251701"/>
              <a:gd name="connsiteX21" fmla="*/ 1837425 w 2131574"/>
              <a:gd name="connsiteY21" fmla="*/ 520241 h 1251701"/>
              <a:gd name="connsiteX22" fmla="*/ 1757852 w 2131574"/>
              <a:gd name="connsiteY22" fmla="*/ 550699 h 1251701"/>
              <a:gd name="connsiteX23" fmla="*/ 1757326 w 2131574"/>
              <a:gd name="connsiteY23" fmla="*/ 609045 h 1251701"/>
              <a:gd name="connsiteX24" fmla="*/ 1720397 w 2131574"/>
              <a:gd name="connsiteY24" fmla="*/ 625678 h 1251701"/>
              <a:gd name="connsiteX25" fmla="*/ 1719260 w 2131574"/>
              <a:gd name="connsiteY25" fmla="*/ 861824 h 1251701"/>
              <a:gd name="connsiteX26" fmla="*/ 1683276 w 2131574"/>
              <a:gd name="connsiteY26" fmla="*/ 875810 h 1251701"/>
              <a:gd name="connsiteX27" fmla="*/ 1680816 w 2131574"/>
              <a:gd name="connsiteY27" fmla="*/ 639162 h 1251701"/>
              <a:gd name="connsiteX28" fmla="*/ 1641990 w 2131574"/>
              <a:gd name="connsiteY28" fmla="*/ 650754 h 1251701"/>
              <a:gd name="connsiteX29" fmla="*/ 1641837 w 2131574"/>
              <a:gd name="connsiteY29" fmla="*/ 595106 h 1251701"/>
              <a:gd name="connsiteX30" fmla="*/ 1562218 w 2131574"/>
              <a:gd name="connsiteY30" fmla="*/ 625583 h 1251701"/>
              <a:gd name="connsiteX31" fmla="*/ 1561688 w 2131574"/>
              <a:gd name="connsiteY31" fmla="*/ 684273 h 1251701"/>
              <a:gd name="connsiteX32" fmla="*/ 1524758 w 2131574"/>
              <a:gd name="connsiteY32" fmla="*/ 700907 h 1251701"/>
              <a:gd name="connsiteX33" fmla="*/ 1523622 w 2131574"/>
              <a:gd name="connsiteY33" fmla="*/ 937051 h 1251701"/>
              <a:gd name="connsiteX34" fmla="*/ 1487638 w 2131574"/>
              <a:gd name="connsiteY34" fmla="*/ 950913 h 1251701"/>
              <a:gd name="connsiteX35" fmla="*/ 1485366 w 2131574"/>
              <a:gd name="connsiteY35" fmla="*/ 714264 h 1251701"/>
              <a:gd name="connsiteX36" fmla="*/ 1446352 w 2131574"/>
              <a:gd name="connsiteY36" fmla="*/ 725983 h 1251701"/>
              <a:gd name="connsiteX37" fmla="*/ 1446199 w 2131574"/>
              <a:gd name="connsiteY37" fmla="*/ 669990 h 1251701"/>
              <a:gd name="connsiteX38" fmla="*/ 1366584 w 2131574"/>
              <a:gd name="connsiteY38" fmla="*/ 700465 h 1251701"/>
              <a:gd name="connsiteX39" fmla="*/ 1366052 w 2131574"/>
              <a:gd name="connsiteY39" fmla="*/ 759503 h 1251701"/>
              <a:gd name="connsiteX40" fmla="*/ 1329122 w 2131574"/>
              <a:gd name="connsiteY40" fmla="*/ 776135 h 1251701"/>
              <a:gd name="connsiteX41" fmla="*/ 1328175 w 2131574"/>
              <a:gd name="connsiteY41" fmla="*/ 1012153 h 1251701"/>
              <a:gd name="connsiteX42" fmla="*/ 1292002 w 2131574"/>
              <a:gd name="connsiteY42" fmla="*/ 1026141 h 1251701"/>
              <a:gd name="connsiteX43" fmla="*/ 1289728 w 2131574"/>
              <a:gd name="connsiteY43" fmla="*/ 789493 h 1251701"/>
              <a:gd name="connsiteX44" fmla="*/ 1250904 w 2131574"/>
              <a:gd name="connsiteY44" fmla="*/ 801211 h 1251701"/>
              <a:gd name="connsiteX45" fmla="*/ 1250697 w 2131574"/>
              <a:gd name="connsiteY45" fmla="*/ 744824 h 1251701"/>
              <a:gd name="connsiteX46" fmla="*/ 1171004 w 2131574"/>
              <a:gd name="connsiteY46" fmla="*/ 775328 h 1251701"/>
              <a:gd name="connsiteX47" fmla="*/ 1170416 w 2131574"/>
              <a:gd name="connsiteY47" fmla="*/ 834605 h 1251701"/>
              <a:gd name="connsiteX48" fmla="*/ 1133484 w 2131574"/>
              <a:gd name="connsiteY48" fmla="*/ 851239 h 1251701"/>
              <a:gd name="connsiteX49" fmla="*/ 1132536 w 2131574"/>
              <a:gd name="connsiteY49" fmla="*/ 1087383 h 1251701"/>
              <a:gd name="connsiteX50" fmla="*/ 1096366 w 2131574"/>
              <a:gd name="connsiteY50" fmla="*/ 1101370 h 1251701"/>
              <a:gd name="connsiteX51" fmla="*/ 1094094 w 2131574"/>
              <a:gd name="connsiteY51" fmla="*/ 864721 h 1251701"/>
              <a:gd name="connsiteX52" fmla="*/ 1055266 w 2131574"/>
              <a:gd name="connsiteY52" fmla="*/ 876441 h 1251701"/>
              <a:gd name="connsiteX53" fmla="*/ 1055059 w 2131574"/>
              <a:gd name="connsiteY53" fmla="*/ 819708 h 1251701"/>
              <a:gd name="connsiteX54" fmla="*/ 975504 w 2131574"/>
              <a:gd name="connsiteY54" fmla="*/ 850159 h 1251701"/>
              <a:gd name="connsiteX55" fmla="*/ 974966 w 2131574"/>
              <a:gd name="connsiteY55" fmla="*/ 909834 h 1251701"/>
              <a:gd name="connsiteX56" fmla="*/ 938037 w 2131574"/>
              <a:gd name="connsiteY56" fmla="*/ 926467 h 1251701"/>
              <a:gd name="connsiteX57" fmla="*/ 936898 w 2131574"/>
              <a:gd name="connsiteY57" fmla="*/ 1162611 h 1251701"/>
              <a:gd name="connsiteX58" fmla="*/ 900916 w 2131574"/>
              <a:gd name="connsiteY58" fmla="*/ 1176473 h 1251701"/>
              <a:gd name="connsiteX59" fmla="*/ 898454 w 2131574"/>
              <a:gd name="connsiteY59" fmla="*/ 939824 h 1251701"/>
              <a:gd name="connsiteX60" fmla="*/ 859628 w 2131574"/>
              <a:gd name="connsiteY60" fmla="*/ 951543 h 1251701"/>
              <a:gd name="connsiteX61" fmla="*/ 859421 w 2131574"/>
              <a:gd name="connsiteY61" fmla="*/ 894592 h 1251701"/>
              <a:gd name="connsiteX62" fmla="*/ 779871 w 2131574"/>
              <a:gd name="connsiteY62" fmla="*/ 925042 h 1251701"/>
              <a:gd name="connsiteX63" fmla="*/ 779330 w 2131574"/>
              <a:gd name="connsiteY63" fmla="*/ 985062 h 1251701"/>
              <a:gd name="connsiteX64" fmla="*/ 742398 w 2131574"/>
              <a:gd name="connsiteY64" fmla="*/ 1001695 h 1251701"/>
              <a:gd name="connsiteX65" fmla="*/ 741262 w 2131574"/>
              <a:gd name="connsiteY65" fmla="*/ 1237840 h 1251701"/>
              <a:gd name="connsiteX66" fmla="*/ 705280 w 2131574"/>
              <a:gd name="connsiteY66" fmla="*/ 1251701 h 1251701"/>
              <a:gd name="connsiteX67" fmla="*/ 702818 w 2131574"/>
              <a:gd name="connsiteY67" fmla="*/ 1015052 h 1251701"/>
              <a:gd name="connsiteX68" fmla="*/ 663992 w 2131574"/>
              <a:gd name="connsiteY68" fmla="*/ 1026772 h 1251701"/>
              <a:gd name="connsiteX69" fmla="*/ 663835 w 2131574"/>
              <a:gd name="connsiteY69" fmla="*/ 969456 h 1251701"/>
              <a:gd name="connsiteX70" fmla="*/ 585207 w 2131574"/>
              <a:gd name="connsiteY70" fmla="*/ 999553 h 1251701"/>
              <a:gd name="connsiteX71" fmla="*/ 585207 w 2131574"/>
              <a:gd name="connsiteY71" fmla="*/ 999552 h 1251701"/>
              <a:gd name="connsiteX72" fmla="*/ 384123 w 2131574"/>
              <a:gd name="connsiteY72" fmla="*/ 922654 h 1251701"/>
              <a:gd name="connsiteX73" fmla="*/ 384078 w 2131574"/>
              <a:gd name="connsiteY73" fmla="*/ 934087 h 1251701"/>
              <a:gd name="connsiteX74" fmla="*/ 347904 w 2131574"/>
              <a:gd name="connsiteY74" fmla="*/ 948074 h 1251701"/>
              <a:gd name="connsiteX75" fmla="*/ 347527 w 2131574"/>
              <a:gd name="connsiteY75" fmla="*/ 908658 h 1251701"/>
              <a:gd name="connsiteX76" fmla="*/ 189088 w 2131574"/>
              <a:gd name="connsiteY76" fmla="*/ 848068 h 1251701"/>
              <a:gd name="connsiteX77" fmla="*/ 188440 w 2131574"/>
              <a:gd name="connsiteY77" fmla="*/ 1009315 h 1251701"/>
              <a:gd name="connsiteX78" fmla="*/ 152268 w 2131574"/>
              <a:gd name="connsiteY78" fmla="*/ 1023303 h 1251701"/>
              <a:gd name="connsiteX79" fmla="*/ 150443 w 2131574"/>
              <a:gd name="connsiteY79" fmla="*/ 833290 h 1251701"/>
              <a:gd name="connsiteX80" fmla="*/ 0 w 2131574"/>
              <a:gd name="connsiteY80" fmla="*/ 775758 h 1251701"/>
              <a:gd name="connsiteX81" fmla="*/ 0 w 2131574"/>
              <a:gd name="connsiteY81" fmla="*/ 634811 h 1251701"/>
              <a:gd name="connsiteX82" fmla="*/ 0 w 2131574"/>
              <a:gd name="connsiteY82" fmla="*/ 625805 h 1251701"/>
              <a:gd name="connsiteX83" fmla="*/ 11702 w 2131574"/>
              <a:gd name="connsiteY83" fmla="*/ 630321 h 1251701"/>
              <a:gd name="connsiteX84" fmla="*/ 110416 w 2131574"/>
              <a:gd name="connsiteY84" fmla="*/ 592442 h 1251701"/>
              <a:gd name="connsiteX85" fmla="*/ 110413 w 2131574"/>
              <a:gd name="connsiteY85" fmla="*/ 591589 h 1251701"/>
              <a:gd name="connsiteX86" fmla="*/ 228402 w 2131574"/>
              <a:gd name="connsiteY86" fmla="*/ 546351 h 1251701"/>
              <a:gd name="connsiteX87" fmla="*/ 228394 w 2131574"/>
              <a:gd name="connsiteY87" fmla="*/ 547171 h 1251701"/>
              <a:gd name="connsiteX88" fmla="*/ 306052 w 2131574"/>
              <a:gd name="connsiteY88" fmla="*/ 517369 h 1251701"/>
              <a:gd name="connsiteX89" fmla="*/ 306051 w 2131574"/>
              <a:gd name="connsiteY89" fmla="*/ 516361 h 1251701"/>
              <a:gd name="connsiteX90" fmla="*/ 423850 w 2131574"/>
              <a:gd name="connsiteY90" fmla="*/ 471123 h 1251701"/>
              <a:gd name="connsiteX91" fmla="*/ 423840 w 2131574"/>
              <a:gd name="connsiteY91" fmla="*/ 472171 h 125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131574" h="1251701">
                <a:moveTo>
                  <a:pt x="1468556" y="207970"/>
                </a:moveTo>
                <a:lnTo>
                  <a:pt x="765847" y="477621"/>
                </a:lnTo>
                <a:lnTo>
                  <a:pt x="989468" y="563908"/>
                </a:lnTo>
                <a:lnTo>
                  <a:pt x="1692178" y="294162"/>
                </a:lnTo>
                <a:close/>
                <a:moveTo>
                  <a:pt x="1654318" y="0"/>
                </a:moveTo>
                <a:lnTo>
                  <a:pt x="2022772" y="0"/>
                </a:lnTo>
                <a:lnTo>
                  <a:pt x="2131574" y="41936"/>
                </a:lnTo>
                <a:lnTo>
                  <a:pt x="2131574" y="466298"/>
                </a:lnTo>
                <a:lnTo>
                  <a:pt x="2111480" y="475348"/>
                </a:lnTo>
                <a:lnTo>
                  <a:pt x="2110534" y="711492"/>
                </a:lnTo>
                <a:lnTo>
                  <a:pt x="2074362" y="725354"/>
                </a:lnTo>
                <a:lnTo>
                  <a:pt x="2072088" y="488705"/>
                </a:lnTo>
                <a:lnTo>
                  <a:pt x="2033263" y="500423"/>
                </a:lnTo>
                <a:lnTo>
                  <a:pt x="2033061" y="445358"/>
                </a:lnTo>
                <a:lnTo>
                  <a:pt x="1953489" y="475816"/>
                </a:lnTo>
                <a:lnTo>
                  <a:pt x="1952964" y="533941"/>
                </a:lnTo>
                <a:lnTo>
                  <a:pt x="1915844" y="550576"/>
                </a:lnTo>
                <a:lnTo>
                  <a:pt x="1914897" y="786594"/>
                </a:lnTo>
                <a:lnTo>
                  <a:pt x="1878914" y="800581"/>
                </a:lnTo>
                <a:lnTo>
                  <a:pt x="1876454" y="563933"/>
                </a:lnTo>
                <a:lnTo>
                  <a:pt x="1837626" y="575651"/>
                </a:lnTo>
                <a:lnTo>
                  <a:pt x="1837425" y="520241"/>
                </a:lnTo>
                <a:lnTo>
                  <a:pt x="1757852" y="550699"/>
                </a:lnTo>
                <a:lnTo>
                  <a:pt x="1757326" y="609045"/>
                </a:lnTo>
                <a:lnTo>
                  <a:pt x="1720397" y="625678"/>
                </a:lnTo>
                <a:lnTo>
                  <a:pt x="1719260" y="861824"/>
                </a:lnTo>
                <a:lnTo>
                  <a:pt x="1683276" y="875810"/>
                </a:lnTo>
                <a:lnTo>
                  <a:pt x="1680816" y="639162"/>
                </a:lnTo>
                <a:lnTo>
                  <a:pt x="1641990" y="650754"/>
                </a:lnTo>
                <a:lnTo>
                  <a:pt x="1641837" y="595106"/>
                </a:lnTo>
                <a:lnTo>
                  <a:pt x="1562218" y="625583"/>
                </a:lnTo>
                <a:lnTo>
                  <a:pt x="1561688" y="684273"/>
                </a:lnTo>
                <a:lnTo>
                  <a:pt x="1524758" y="700907"/>
                </a:lnTo>
                <a:lnTo>
                  <a:pt x="1523622" y="937051"/>
                </a:lnTo>
                <a:lnTo>
                  <a:pt x="1487638" y="950913"/>
                </a:lnTo>
                <a:lnTo>
                  <a:pt x="1485366" y="714264"/>
                </a:lnTo>
                <a:lnTo>
                  <a:pt x="1446352" y="725983"/>
                </a:lnTo>
                <a:lnTo>
                  <a:pt x="1446199" y="669990"/>
                </a:lnTo>
                <a:lnTo>
                  <a:pt x="1366584" y="700465"/>
                </a:lnTo>
                <a:lnTo>
                  <a:pt x="1366052" y="759503"/>
                </a:lnTo>
                <a:lnTo>
                  <a:pt x="1329122" y="776135"/>
                </a:lnTo>
                <a:lnTo>
                  <a:pt x="1328175" y="1012153"/>
                </a:lnTo>
                <a:lnTo>
                  <a:pt x="1292002" y="1026141"/>
                </a:lnTo>
                <a:lnTo>
                  <a:pt x="1289728" y="789493"/>
                </a:lnTo>
                <a:lnTo>
                  <a:pt x="1250904" y="801211"/>
                </a:lnTo>
                <a:lnTo>
                  <a:pt x="1250697" y="744824"/>
                </a:lnTo>
                <a:lnTo>
                  <a:pt x="1171004" y="775328"/>
                </a:lnTo>
                <a:lnTo>
                  <a:pt x="1170416" y="834605"/>
                </a:lnTo>
                <a:lnTo>
                  <a:pt x="1133484" y="851239"/>
                </a:lnTo>
                <a:lnTo>
                  <a:pt x="1132536" y="1087383"/>
                </a:lnTo>
                <a:lnTo>
                  <a:pt x="1096366" y="1101370"/>
                </a:lnTo>
                <a:lnTo>
                  <a:pt x="1094094" y="864721"/>
                </a:lnTo>
                <a:lnTo>
                  <a:pt x="1055266" y="876441"/>
                </a:lnTo>
                <a:lnTo>
                  <a:pt x="1055059" y="819708"/>
                </a:lnTo>
                <a:lnTo>
                  <a:pt x="975504" y="850159"/>
                </a:lnTo>
                <a:lnTo>
                  <a:pt x="974966" y="909834"/>
                </a:lnTo>
                <a:lnTo>
                  <a:pt x="938037" y="926467"/>
                </a:lnTo>
                <a:lnTo>
                  <a:pt x="936898" y="1162611"/>
                </a:lnTo>
                <a:lnTo>
                  <a:pt x="900916" y="1176473"/>
                </a:lnTo>
                <a:lnTo>
                  <a:pt x="898454" y="939824"/>
                </a:lnTo>
                <a:lnTo>
                  <a:pt x="859628" y="951543"/>
                </a:lnTo>
                <a:lnTo>
                  <a:pt x="859421" y="894592"/>
                </a:lnTo>
                <a:lnTo>
                  <a:pt x="779871" y="925042"/>
                </a:lnTo>
                <a:lnTo>
                  <a:pt x="779330" y="985062"/>
                </a:lnTo>
                <a:lnTo>
                  <a:pt x="742398" y="1001695"/>
                </a:lnTo>
                <a:lnTo>
                  <a:pt x="741262" y="1237840"/>
                </a:lnTo>
                <a:lnTo>
                  <a:pt x="705280" y="1251701"/>
                </a:lnTo>
                <a:lnTo>
                  <a:pt x="702818" y="1015052"/>
                </a:lnTo>
                <a:lnTo>
                  <a:pt x="663992" y="1026772"/>
                </a:lnTo>
                <a:lnTo>
                  <a:pt x="663835" y="969456"/>
                </a:lnTo>
                <a:lnTo>
                  <a:pt x="585207" y="999553"/>
                </a:lnTo>
                <a:lnTo>
                  <a:pt x="585207" y="999552"/>
                </a:lnTo>
                <a:lnTo>
                  <a:pt x="384123" y="922654"/>
                </a:lnTo>
                <a:lnTo>
                  <a:pt x="384078" y="934087"/>
                </a:lnTo>
                <a:lnTo>
                  <a:pt x="347904" y="948074"/>
                </a:lnTo>
                <a:lnTo>
                  <a:pt x="347527" y="908658"/>
                </a:lnTo>
                <a:lnTo>
                  <a:pt x="189088" y="848068"/>
                </a:lnTo>
                <a:lnTo>
                  <a:pt x="188440" y="1009315"/>
                </a:lnTo>
                <a:lnTo>
                  <a:pt x="152268" y="1023303"/>
                </a:lnTo>
                <a:lnTo>
                  <a:pt x="150443" y="833290"/>
                </a:lnTo>
                <a:lnTo>
                  <a:pt x="0" y="775758"/>
                </a:lnTo>
                <a:lnTo>
                  <a:pt x="0" y="634811"/>
                </a:lnTo>
                <a:lnTo>
                  <a:pt x="0" y="625805"/>
                </a:lnTo>
                <a:lnTo>
                  <a:pt x="11702" y="630321"/>
                </a:lnTo>
                <a:lnTo>
                  <a:pt x="110416" y="592442"/>
                </a:lnTo>
                <a:lnTo>
                  <a:pt x="110413" y="591589"/>
                </a:lnTo>
                <a:lnTo>
                  <a:pt x="228402" y="546351"/>
                </a:lnTo>
                <a:lnTo>
                  <a:pt x="228394" y="547171"/>
                </a:lnTo>
                <a:lnTo>
                  <a:pt x="306052" y="517369"/>
                </a:lnTo>
                <a:lnTo>
                  <a:pt x="306051" y="516361"/>
                </a:lnTo>
                <a:lnTo>
                  <a:pt x="423850" y="471123"/>
                </a:lnTo>
                <a:lnTo>
                  <a:pt x="423840" y="472171"/>
                </a:lnTo>
                <a:close/>
              </a:path>
            </a:pathLst>
          </a:custGeom>
          <a:solidFill>
            <a:schemeClr val="accent1">
              <a:alpha val="40000"/>
            </a:schemeClr>
          </a:solidFill>
          <a:ln w="2694" cap="flat">
            <a:noFill/>
            <a:prstDash val="solid"/>
            <a:miter/>
          </a:ln>
        </p:spPr>
        <p:txBody>
          <a:bodyPr rtlCol="0" anchor="ctr"/>
          <a:lstStyle/>
          <a:p>
            <a:endParaRPr lang="en-US"/>
          </a:p>
        </p:txBody>
      </p:sp>
      <p:grpSp>
        <p:nvGrpSpPr>
          <p:cNvPr id="116" name="Group 115">
            <a:extLst>
              <a:ext uri="{FF2B5EF4-FFF2-40B4-BE49-F238E27FC236}">
                <a16:creationId xmlns:a16="http://schemas.microsoft.com/office/drawing/2014/main" id="{6B8C0EA2-D1F6-48A7-9EE4-840E625B9C02}"/>
              </a:ext>
            </a:extLst>
          </p:cNvPr>
          <p:cNvGrpSpPr/>
          <p:nvPr userDrawn="1"/>
        </p:nvGrpSpPr>
        <p:grpSpPr>
          <a:xfrm>
            <a:off x="548226" y="342079"/>
            <a:ext cx="5440770" cy="6257605"/>
            <a:chOff x="548226" y="342079"/>
            <a:chExt cx="5440770" cy="6257605"/>
          </a:xfrm>
          <a:solidFill>
            <a:schemeClr val="accent2"/>
          </a:solidFill>
        </p:grpSpPr>
        <p:sp>
          <p:nvSpPr>
            <p:cNvPr id="2" name="Rectangle: Rounded Corners 1">
              <a:extLst>
                <a:ext uri="{FF2B5EF4-FFF2-40B4-BE49-F238E27FC236}">
                  <a16:creationId xmlns:a16="http://schemas.microsoft.com/office/drawing/2014/main" id="{94C0989A-B0CD-467C-8FFF-0322C8779616}"/>
                </a:ext>
              </a:extLst>
            </p:cNvPr>
            <p:cNvSpPr/>
            <p:nvPr userDrawn="1"/>
          </p:nvSpPr>
          <p:spPr>
            <a:xfrm>
              <a:off x="1417713" y="1769387"/>
              <a:ext cx="3472774" cy="3472774"/>
            </a:xfrm>
            <a:prstGeom prst="roundRect">
              <a:avLst>
                <a:gd name="adj" fmla="val 518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 name="Group 95">
              <a:extLst>
                <a:ext uri="{FF2B5EF4-FFF2-40B4-BE49-F238E27FC236}">
                  <a16:creationId xmlns:a16="http://schemas.microsoft.com/office/drawing/2014/main" id="{F32732B9-A675-4A92-B586-57210158DBB9}"/>
                </a:ext>
              </a:extLst>
            </p:cNvPr>
            <p:cNvGrpSpPr/>
            <p:nvPr userDrawn="1"/>
          </p:nvGrpSpPr>
          <p:grpSpPr>
            <a:xfrm>
              <a:off x="1266074" y="342079"/>
              <a:ext cx="3753546" cy="1535752"/>
              <a:chOff x="1373078" y="342079"/>
              <a:chExt cx="3753546" cy="1535752"/>
            </a:xfrm>
            <a:grpFill/>
          </p:grpSpPr>
          <p:sp>
            <p:nvSpPr>
              <p:cNvPr id="56" name="Freeform: Shape 55">
                <a:extLst>
                  <a:ext uri="{FF2B5EF4-FFF2-40B4-BE49-F238E27FC236}">
                    <a16:creationId xmlns:a16="http://schemas.microsoft.com/office/drawing/2014/main" id="{20BD9410-309C-4A73-BEB0-D4BD52253B38}"/>
                  </a:ext>
                </a:extLst>
              </p:cNvPr>
              <p:cNvSpPr/>
              <p:nvPr/>
            </p:nvSpPr>
            <p:spPr>
              <a:xfrm flipH="1">
                <a:off x="1945338" y="395212"/>
                <a:ext cx="546385" cy="1482619"/>
              </a:xfrm>
              <a:custGeom>
                <a:avLst/>
                <a:gdLst>
                  <a:gd name="connsiteX0" fmla="*/ 172666 w 1002965"/>
                  <a:gd name="connsiteY0" fmla="*/ 2721517 h 2721551"/>
                  <a:gd name="connsiteX1" fmla="*/ 216272 w 1002965"/>
                  <a:gd name="connsiteY1" fmla="*/ 2678572 h 2721551"/>
                  <a:gd name="connsiteX2" fmla="*/ 210986 w 1002965"/>
                  <a:gd name="connsiteY2" fmla="*/ 2373992 h 2721551"/>
                  <a:gd name="connsiteX3" fmla="*/ 201076 w 1002965"/>
                  <a:gd name="connsiteY3" fmla="*/ 2371349 h 2721551"/>
                  <a:gd name="connsiteX4" fmla="*/ 163416 w 1002965"/>
                  <a:gd name="connsiteY4" fmla="*/ 2332368 h 2721551"/>
                  <a:gd name="connsiteX5" fmla="*/ 163416 w 1002965"/>
                  <a:gd name="connsiteY5" fmla="*/ 711687 h 2721551"/>
                  <a:gd name="connsiteX6" fmla="*/ 199754 w 1002965"/>
                  <a:gd name="connsiteY6" fmla="*/ 674027 h 2721551"/>
                  <a:gd name="connsiteX7" fmla="*/ 909339 w 1002965"/>
                  <a:gd name="connsiteY7" fmla="*/ 674688 h 2721551"/>
                  <a:gd name="connsiteX8" fmla="*/ 943035 w 1002965"/>
                  <a:gd name="connsiteY8" fmla="*/ 639671 h 2721551"/>
                  <a:gd name="connsiteX9" fmla="*/ 941053 w 1002965"/>
                  <a:gd name="connsiteY9" fmla="*/ 222113 h 2721551"/>
                  <a:gd name="connsiteX10" fmla="*/ 964177 w 1002965"/>
                  <a:gd name="connsiteY10" fmla="*/ 176525 h 2721551"/>
                  <a:gd name="connsiteX11" fmla="*/ 995229 w 1002965"/>
                  <a:gd name="connsiteY11" fmla="*/ 58921 h 2721551"/>
                  <a:gd name="connsiteX12" fmla="*/ 894804 w 1002965"/>
                  <a:gd name="connsiteY12" fmla="*/ 780 h 2721551"/>
                  <a:gd name="connsiteX13" fmla="*/ 813538 w 1002965"/>
                  <a:gd name="connsiteY13" fmla="*/ 80724 h 2721551"/>
                  <a:gd name="connsiteX14" fmla="*/ 867055 w 1002965"/>
                  <a:gd name="connsiteY14" fmla="*/ 187096 h 2721551"/>
                  <a:gd name="connsiteX15" fmla="*/ 886876 w 1002965"/>
                  <a:gd name="connsiteY15" fmla="*/ 218809 h 2721551"/>
                  <a:gd name="connsiteX16" fmla="*/ 886876 w 1002965"/>
                  <a:gd name="connsiteY16" fmla="*/ 590780 h 2721551"/>
                  <a:gd name="connsiteX17" fmla="*/ 857144 w 1002965"/>
                  <a:gd name="connsiteY17" fmla="*/ 619850 h 2721551"/>
                  <a:gd name="connsiteX18" fmla="*/ 123114 w 1002965"/>
                  <a:gd name="connsiteY18" fmla="*/ 617208 h 2721551"/>
                  <a:gd name="connsiteX19" fmla="*/ 88758 w 1002965"/>
                  <a:gd name="connsiteY19" fmla="*/ 650242 h 2721551"/>
                  <a:gd name="connsiteX20" fmla="*/ 89418 w 1002965"/>
                  <a:gd name="connsiteY20" fmla="*/ 2329726 h 2721551"/>
                  <a:gd name="connsiteX21" fmla="*/ 89418 w 1002965"/>
                  <a:gd name="connsiteY21" fmla="*/ 2353511 h 2721551"/>
                  <a:gd name="connsiteX22" fmla="*/ 72240 w 1002965"/>
                  <a:gd name="connsiteY22" fmla="*/ 2370689 h 2721551"/>
                  <a:gd name="connsiteX23" fmla="*/ 5510 w 1002965"/>
                  <a:gd name="connsiteY23" fmla="*/ 2372671 h 2721551"/>
                  <a:gd name="connsiteX24" fmla="*/ 6171 w 1002965"/>
                  <a:gd name="connsiteY24" fmla="*/ 2388527 h 2721551"/>
                  <a:gd name="connsiteX25" fmla="*/ 225 w 1002965"/>
                  <a:gd name="connsiteY25" fmla="*/ 2687822 h 2721551"/>
                  <a:gd name="connsiteX26" fmla="*/ 34581 w 1002965"/>
                  <a:gd name="connsiteY26" fmla="*/ 2721517 h 2721551"/>
                  <a:gd name="connsiteX27" fmla="*/ 172666 w 1002965"/>
                  <a:gd name="connsiteY27" fmla="*/ 2721517 h 2721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2965" h="2721551">
                    <a:moveTo>
                      <a:pt x="172666" y="2721517"/>
                    </a:moveTo>
                    <a:cubicBezTo>
                      <a:pt x="215611" y="2721517"/>
                      <a:pt x="215611" y="2720856"/>
                      <a:pt x="216272" y="2678572"/>
                    </a:cubicBezTo>
                    <a:cubicBezTo>
                      <a:pt x="217593" y="2576825"/>
                      <a:pt x="205040" y="2475739"/>
                      <a:pt x="210986" y="2373992"/>
                    </a:cubicBezTo>
                    <a:cubicBezTo>
                      <a:pt x="207683" y="2373331"/>
                      <a:pt x="204379" y="2371349"/>
                      <a:pt x="201076" y="2371349"/>
                    </a:cubicBezTo>
                    <a:cubicBezTo>
                      <a:pt x="163416" y="2368707"/>
                      <a:pt x="163416" y="2369367"/>
                      <a:pt x="163416" y="2332368"/>
                    </a:cubicBezTo>
                    <a:cubicBezTo>
                      <a:pt x="163416" y="1791921"/>
                      <a:pt x="163416" y="1252134"/>
                      <a:pt x="163416" y="711687"/>
                    </a:cubicBezTo>
                    <a:cubicBezTo>
                      <a:pt x="163416" y="669402"/>
                      <a:pt x="157470" y="674027"/>
                      <a:pt x="199754" y="674027"/>
                    </a:cubicBezTo>
                    <a:cubicBezTo>
                      <a:pt x="436282" y="674027"/>
                      <a:pt x="672811" y="674688"/>
                      <a:pt x="909339" y="674688"/>
                    </a:cubicBezTo>
                    <a:cubicBezTo>
                      <a:pt x="943695" y="674688"/>
                      <a:pt x="943695" y="674688"/>
                      <a:pt x="943035" y="639671"/>
                    </a:cubicBezTo>
                    <a:cubicBezTo>
                      <a:pt x="942374" y="500265"/>
                      <a:pt x="942374" y="360858"/>
                      <a:pt x="941053" y="222113"/>
                    </a:cubicBezTo>
                    <a:cubicBezTo>
                      <a:pt x="941053" y="201631"/>
                      <a:pt x="945017" y="188417"/>
                      <a:pt x="964177" y="176525"/>
                    </a:cubicBezTo>
                    <a:cubicBezTo>
                      <a:pt x="1000515" y="153401"/>
                      <a:pt x="1012407" y="102527"/>
                      <a:pt x="995229" y="58921"/>
                    </a:cubicBezTo>
                    <a:cubicBezTo>
                      <a:pt x="979373" y="17298"/>
                      <a:pt x="941713" y="-4505"/>
                      <a:pt x="894804" y="780"/>
                    </a:cubicBezTo>
                    <a:cubicBezTo>
                      <a:pt x="851859" y="5405"/>
                      <a:pt x="822128" y="34476"/>
                      <a:pt x="813538" y="80724"/>
                    </a:cubicBezTo>
                    <a:cubicBezTo>
                      <a:pt x="805610" y="125651"/>
                      <a:pt x="826752" y="169918"/>
                      <a:pt x="867055" y="187096"/>
                    </a:cubicBezTo>
                    <a:cubicBezTo>
                      <a:pt x="883572" y="193703"/>
                      <a:pt x="886876" y="202292"/>
                      <a:pt x="886876" y="218809"/>
                    </a:cubicBezTo>
                    <a:cubicBezTo>
                      <a:pt x="886215" y="343020"/>
                      <a:pt x="885554" y="467230"/>
                      <a:pt x="886876" y="590780"/>
                    </a:cubicBezTo>
                    <a:cubicBezTo>
                      <a:pt x="886876" y="615226"/>
                      <a:pt x="880269" y="620511"/>
                      <a:pt x="857144" y="619850"/>
                    </a:cubicBezTo>
                    <a:cubicBezTo>
                      <a:pt x="612688" y="618529"/>
                      <a:pt x="368231" y="619190"/>
                      <a:pt x="123114" y="617208"/>
                    </a:cubicBezTo>
                    <a:cubicBezTo>
                      <a:pt x="97347" y="617208"/>
                      <a:pt x="88758" y="621832"/>
                      <a:pt x="88758" y="650242"/>
                    </a:cubicBezTo>
                    <a:cubicBezTo>
                      <a:pt x="90079" y="1209850"/>
                      <a:pt x="89418" y="1770118"/>
                      <a:pt x="89418" y="2329726"/>
                    </a:cubicBezTo>
                    <a:cubicBezTo>
                      <a:pt x="89418" y="2337654"/>
                      <a:pt x="88758" y="2345582"/>
                      <a:pt x="89418" y="2353511"/>
                    </a:cubicBezTo>
                    <a:cubicBezTo>
                      <a:pt x="90079" y="2366064"/>
                      <a:pt x="85454" y="2370689"/>
                      <a:pt x="72240" y="2370689"/>
                    </a:cubicBezTo>
                    <a:cubicBezTo>
                      <a:pt x="49777" y="2370689"/>
                      <a:pt x="27974" y="2367385"/>
                      <a:pt x="5510" y="2372671"/>
                    </a:cubicBezTo>
                    <a:cubicBezTo>
                      <a:pt x="5510" y="2377956"/>
                      <a:pt x="6171" y="2383242"/>
                      <a:pt x="6171" y="2388527"/>
                    </a:cubicBezTo>
                    <a:cubicBezTo>
                      <a:pt x="10135" y="2488292"/>
                      <a:pt x="-1757" y="2588057"/>
                      <a:pt x="225" y="2687822"/>
                    </a:cubicBezTo>
                    <a:cubicBezTo>
                      <a:pt x="885" y="2713589"/>
                      <a:pt x="8814" y="2722178"/>
                      <a:pt x="34581" y="2721517"/>
                    </a:cubicBezTo>
                    <a:cubicBezTo>
                      <a:pt x="81490" y="2720195"/>
                      <a:pt x="127078" y="2721517"/>
                      <a:pt x="172666" y="2721517"/>
                    </a:cubicBezTo>
                    <a:close/>
                  </a:path>
                </a:pathLst>
              </a:custGeom>
              <a:grpFill/>
              <a:ln w="6599"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D03E240-F54F-4508-9919-35CBB644B65F}"/>
                  </a:ext>
                </a:extLst>
              </p:cNvPr>
              <p:cNvSpPr/>
              <p:nvPr/>
            </p:nvSpPr>
            <p:spPr>
              <a:xfrm flipH="1">
                <a:off x="2788787" y="342079"/>
                <a:ext cx="130800" cy="1535752"/>
              </a:xfrm>
              <a:custGeom>
                <a:avLst/>
                <a:gdLst>
                  <a:gd name="connsiteX0" fmla="*/ 208346 w 240102"/>
                  <a:gd name="connsiteY0" fmla="*/ 2818424 h 2819084"/>
                  <a:gd name="connsiteX1" fmla="*/ 240059 w 240102"/>
                  <a:gd name="connsiteY1" fmla="*/ 2785390 h 2819084"/>
                  <a:gd name="connsiteX2" fmla="*/ 240059 w 240102"/>
                  <a:gd name="connsiteY2" fmla="*/ 2641358 h 2819084"/>
                  <a:gd name="connsiteX3" fmla="*/ 240059 w 240102"/>
                  <a:gd name="connsiteY3" fmla="*/ 2518470 h 2819084"/>
                  <a:gd name="connsiteX4" fmla="*/ 189846 w 240102"/>
                  <a:gd name="connsiteY4" fmla="*/ 2468917 h 2819084"/>
                  <a:gd name="connsiteX5" fmla="*/ 156151 w 240102"/>
                  <a:gd name="connsiteY5" fmla="*/ 2435222 h 2819084"/>
                  <a:gd name="connsiteX6" fmla="*/ 156812 w 240102"/>
                  <a:gd name="connsiteY6" fmla="*/ 215291 h 2819084"/>
                  <a:gd name="connsiteX7" fmla="*/ 173990 w 240102"/>
                  <a:gd name="connsiteY7" fmla="*/ 153186 h 2819084"/>
                  <a:gd name="connsiteX8" fmla="*/ 141616 w 240102"/>
                  <a:gd name="connsiteY8" fmla="*/ 11137 h 2819084"/>
                  <a:gd name="connsiteX9" fmla="*/ 8816 w 240102"/>
                  <a:gd name="connsiteY9" fmla="*/ 56725 h 2819084"/>
                  <a:gd name="connsiteX10" fmla="*/ 68940 w 240102"/>
                  <a:gd name="connsiteY10" fmla="*/ 192167 h 2819084"/>
                  <a:gd name="connsiteX11" fmla="*/ 84135 w 240102"/>
                  <a:gd name="connsiteY11" fmla="*/ 222559 h 2819084"/>
                  <a:gd name="connsiteX12" fmla="*/ 84796 w 240102"/>
                  <a:gd name="connsiteY12" fmla="*/ 2437204 h 2819084"/>
                  <a:gd name="connsiteX13" fmla="*/ 53743 w 240102"/>
                  <a:gd name="connsiteY13" fmla="*/ 2467596 h 2819084"/>
                  <a:gd name="connsiteX14" fmla="*/ 29958 w 240102"/>
                  <a:gd name="connsiteY14" fmla="*/ 2491381 h 2819084"/>
                  <a:gd name="connsiteX15" fmla="*/ 30619 w 240102"/>
                  <a:gd name="connsiteY15" fmla="*/ 2641358 h 2819084"/>
                  <a:gd name="connsiteX16" fmla="*/ 30619 w 240102"/>
                  <a:gd name="connsiteY16" fmla="*/ 2788032 h 2819084"/>
                  <a:gd name="connsiteX17" fmla="*/ 61672 w 240102"/>
                  <a:gd name="connsiteY17" fmla="*/ 2819085 h 2819084"/>
                  <a:gd name="connsiteX18" fmla="*/ 208346 w 240102"/>
                  <a:gd name="connsiteY18" fmla="*/ 2818424 h 281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0102" h="2819084">
                    <a:moveTo>
                      <a:pt x="208346" y="2818424"/>
                    </a:moveTo>
                    <a:cubicBezTo>
                      <a:pt x="234113" y="2819085"/>
                      <a:pt x="240720" y="2808514"/>
                      <a:pt x="240059" y="2785390"/>
                    </a:cubicBezTo>
                    <a:cubicBezTo>
                      <a:pt x="238737" y="2737159"/>
                      <a:pt x="240059" y="2689589"/>
                      <a:pt x="240059" y="2641358"/>
                    </a:cubicBezTo>
                    <a:cubicBezTo>
                      <a:pt x="240059" y="2600395"/>
                      <a:pt x="240059" y="2559432"/>
                      <a:pt x="240059" y="2518470"/>
                    </a:cubicBezTo>
                    <a:cubicBezTo>
                      <a:pt x="240059" y="2468257"/>
                      <a:pt x="240059" y="2466275"/>
                      <a:pt x="189846" y="2468917"/>
                    </a:cubicBezTo>
                    <a:cubicBezTo>
                      <a:pt x="162758" y="2470239"/>
                      <a:pt x="156151" y="2462971"/>
                      <a:pt x="156151" y="2435222"/>
                    </a:cubicBezTo>
                    <a:cubicBezTo>
                      <a:pt x="156812" y="1695245"/>
                      <a:pt x="156812" y="955268"/>
                      <a:pt x="156812" y="215291"/>
                    </a:cubicBezTo>
                    <a:cubicBezTo>
                      <a:pt x="156812" y="192828"/>
                      <a:pt x="159454" y="173668"/>
                      <a:pt x="173990" y="153186"/>
                    </a:cubicBezTo>
                    <a:cubicBezTo>
                      <a:pt x="207685" y="106277"/>
                      <a:pt x="189185" y="35583"/>
                      <a:pt x="141616" y="11137"/>
                    </a:cubicBezTo>
                    <a:cubicBezTo>
                      <a:pt x="90742" y="-14630"/>
                      <a:pt x="29958" y="5851"/>
                      <a:pt x="8816" y="56725"/>
                    </a:cubicBezTo>
                    <a:cubicBezTo>
                      <a:pt x="-14969" y="113544"/>
                      <a:pt x="10798" y="174989"/>
                      <a:pt x="68940" y="192167"/>
                    </a:cubicBezTo>
                    <a:cubicBezTo>
                      <a:pt x="89421" y="198113"/>
                      <a:pt x="84135" y="210666"/>
                      <a:pt x="84135" y="222559"/>
                    </a:cubicBezTo>
                    <a:cubicBezTo>
                      <a:pt x="84135" y="960554"/>
                      <a:pt x="84135" y="1698549"/>
                      <a:pt x="84796" y="2437204"/>
                    </a:cubicBezTo>
                    <a:cubicBezTo>
                      <a:pt x="84796" y="2461650"/>
                      <a:pt x="78189" y="2471560"/>
                      <a:pt x="53743" y="2467596"/>
                    </a:cubicBezTo>
                    <a:cubicBezTo>
                      <a:pt x="35244" y="2464953"/>
                      <a:pt x="29298" y="2472221"/>
                      <a:pt x="29958" y="2491381"/>
                    </a:cubicBezTo>
                    <a:cubicBezTo>
                      <a:pt x="31280" y="2541594"/>
                      <a:pt x="30619" y="2591146"/>
                      <a:pt x="30619" y="2641358"/>
                    </a:cubicBezTo>
                    <a:cubicBezTo>
                      <a:pt x="30619" y="2690250"/>
                      <a:pt x="31940" y="2739141"/>
                      <a:pt x="30619" y="2788032"/>
                    </a:cubicBezTo>
                    <a:cubicBezTo>
                      <a:pt x="29958" y="2811817"/>
                      <a:pt x="39208" y="2819085"/>
                      <a:pt x="61672" y="2819085"/>
                    </a:cubicBezTo>
                    <a:cubicBezTo>
                      <a:pt x="110563" y="2817103"/>
                      <a:pt x="159454" y="2817103"/>
                      <a:pt x="208346" y="2818424"/>
                    </a:cubicBezTo>
                    <a:close/>
                  </a:path>
                </a:pathLst>
              </a:custGeom>
              <a:grpFill/>
              <a:ln w="6599"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4BCF587F-187E-4163-89C2-718ECF77FD3C}"/>
                  </a:ext>
                </a:extLst>
              </p:cNvPr>
              <p:cNvSpPr/>
              <p:nvPr/>
            </p:nvSpPr>
            <p:spPr>
              <a:xfrm flipH="1">
                <a:off x="1373078" y="1091819"/>
                <a:ext cx="733965" cy="786012"/>
              </a:xfrm>
              <a:custGeom>
                <a:avLst/>
                <a:gdLst>
                  <a:gd name="connsiteX0" fmla="*/ 136802 w 1347294"/>
                  <a:gd name="connsiteY0" fmla="*/ 78466 h 1442833"/>
                  <a:gd name="connsiteX1" fmla="*/ 138123 w 1347294"/>
                  <a:gd name="connsiteY1" fmla="*/ 512542 h 1442833"/>
                  <a:gd name="connsiteX2" fmla="*/ 138784 w 1347294"/>
                  <a:gd name="connsiteY2" fmla="*/ 1066864 h 1442833"/>
                  <a:gd name="connsiteX3" fmla="*/ 113677 w 1347294"/>
                  <a:gd name="connsiteY3" fmla="*/ 1092631 h 1442833"/>
                  <a:gd name="connsiteX4" fmla="*/ 25145 w 1347294"/>
                  <a:gd name="connsiteY4" fmla="*/ 1091970 h 1442833"/>
                  <a:gd name="connsiteX5" fmla="*/ 38 w 1347294"/>
                  <a:gd name="connsiteY5" fmla="*/ 1115094 h 1442833"/>
                  <a:gd name="connsiteX6" fmla="*/ 699 w 1347294"/>
                  <a:gd name="connsiteY6" fmla="*/ 1265072 h 1442833"/>
                  <a:gd name="connsiteX7" fmla="*/ 699 w 1347294"/>
                  <a:gd name="connsiteY7" fmla="*/ 1414389 h 1442833"/>
                  <a:gd name="connsiteX8" fmla="*/ 29109 w 1347294"/>
                  <a:gd name="connsiteY8" fmla="*/ 1442799 h 1442833"/>
                  <a:gd name="connsiteX9" fmla="*/ 181068 w 1347294"/>
                  <a:gd name="connsiteY9" fmla="*/ 1442799 h 1442833"/>
                  <a:gd name="connsiteX10" fmla="*/ 210139 w 1347294"/>
                  <a:gd name="connsiteY10" fmla="*/ 1412407 h 1442833"/>
                  <a:gd name="connsiteX11" fmla="*/ 210139 w 1347294"/>
                  <a:gd name="connsiteY11" fmla="*/ 1265733 h 1442833"/>
                  <a:gd name="connsiteX12" fmla="*/ 209478 w 1347294"/>
                  <a:gd name="connsiteY12" fmla="*/ 1113112 h 1442833"/>
                  <a:gd name="connsiteX13" fmla="*/ 205514 w 1347294"/>
                  <a:gd name="connsiteY13" fmla="*/ 1093952 h 1442833"/>
                  <a:gd name="connsiteX14" fmla="*/ 191639 w 1347294"/>
                  <a:gd name="connsiteY14" fmla="*/ 1064221 h 1442833"/>
                  <a:gd name="connsiteX15" fmla="*/ 190979 w 1347294"/>
                  <a:gd name="connsiteY15" fmla="*/ 148500 h 1442833"/>
                  <a:gd name="connsiteX16" fmla="*/ 220049 w 1347294"/>
                  <a:gd name="connsiteY16" fmla="*/ 118768 h 1442833"/>
                  <a:gd name="connsiteX17" fmla="*/ 1133128 w 1347294"/>
                  <a:gd name="connsiteY17" fmla="*/ 118768 h 1442833"/>
                  <a:gd name="connsiteX18" fmla="*/ 1166162 w 1347294"/>
                  <a:gd name="connsiteY18" fmla="*/ 139911 h 1442833"/>
                  <a:gd name="connsiteX19" fmla="*/ 1267909 w 1347294"/>
                  <a:gd name="connsiteY19" fmla="*/ 194748 h 1442833"/>
                  <a:gd name="connsiteX20" fmla="*/ 1345211 w 1347294"/>
                  <a:gd name="connsiteY20" fmla="*/ 120090 h 1442833"/>
                  <a:gd name="connsiteX21" fmla="*/ 1299623 w 1347294"/>
                  <a:gd name="connsiteY21" fmla="*/ 11736 h 1442833"/>
                  <a:gd name="connsiteX22" fmla="*/ 1185983 w 1347294"/>
                  <a:gd name="connsiteY22" fmla="*/ 27593 h 1442833"/>
                  <a:gd name="connsiteX23" fmla="*/ 1142378 w 1347294"/>
                  <a:gd name="connsiteY23" fmla="*/ 45431 h 1442833"/>
                  <a:gd name="connsiteX24" fmla="*/ 170497 w 1347294"/>
                  <a:gd name="connsiteY24" fmla="*/ 44110 h 1442833"/>
                  <a:gd name="connsiteX25" fmla="*/ 136802 w 1347294"/>
                  <a:gd name="connsiteY25" fmla="*/ 78466 h 144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47294" h="1442833">
                    <a:moveTo>
                      <a:pt x="136802" y="78466"/>
                    </a:moveTo>
                    <a:cubicBezTo>
                      <a:pt x="138784" y="223158"/>
                      <a:pt x="138123" y="367850"/>
                      <a:pt x="138123" y="512542"/>
                    </a:cubicBezTo>
                    <a:cubicBezTo>
                      <a:pt x="138123" y="697536"/>
                      <a:pt x="138123" y="881870"/>
                      <a:pt x="138784" y="1066864"/>
                    </a:cubicBezTo>
                    <a:cubicBezTo>
                      <a:pt x="138784" y="1086024"/>
                      <a:pt x="134820" y="1093952"/>
                      <a:pt x="113677" y="1092631"/>
                    </a:cubicBezTo>
                    <a:cubicBezTo>
                      <a:pt x="84607" y="1090649"/>
                      <a:pt x="54876" y="1093292"/>
                      <a:pt x="25145" y="1091970"/>
                    </a:cubicBezTo>
                    <a:cubicBezTo>
                      <a:pt x="7306" y="1091309"/>
                      <a:pt x="-623" y="1095274"/>
                      <a:pt x="38" y="1115094"/>
                    </a:cubicBezTo>
                    <a:cubicBezTo>
                      <a:pt x="1359" y="1165307"/>
                      <a:pt x="699" y="1214859"/>
                      <a:pt x="699" y="1265072"/>
                    </a:cubicBezTo>
                    <a:cubicBezTo>
                      <a:pt x="699" y="1314624"/>
                      <a:pt x="1359" y="1364837"/>
                      <a:pt x="699" y="1414389"/>
                    </a:cubicBezTo>
                    <a:cubicBezTo>
                      <a:pt x="699" y="1434870"/>
                      <a:pt x="7966" y="1443459"/>
                      <a:pt x="29109" y="1442799"/>
                    </a:cubicBezTo>
                    <a:cubicBezTo>
                      <a:pt x="79982" y="1442138"/>
                      <a:pt x="130856" y="1442138"/>
                      <a:pt x="181068" y="1442799"/>
                    </a:cubicBezTo>
                    <a:cubicBezTo>
                      <a:pt x="203532" y="1443459"/>
                      <a:pt x="210799" y="1434210"/>
                      <a:pt x="210139" y="1412407"/>
                    </a:cubicBezTo>
                    <a:cubicBezTo>
                      <a:pt x="209478" y="1363515"/>
                      <a:pt x="210139" y="1314624"/>
                      <a:pt x="210139" y="1265733"/>
                    </a:cubicBezTo>
                    <a:cubicBezTo>
                      <a:pt x="210139" y="1214859"/>
                      <a:pt x="210139" y="1163986"/>
                      <a:pt x="209478" y="1113112"/>
                    </a:cubicBezTo>
                    <a:cubicBezTo>
                      <a:pt x="209478" y="1106506"/>
                      <a:pt x="213442" y="1095274"/>
                      <a:pt x="205514" y="1093952"/>
                    </a:cubicBezTo>
                    <a:cubicBezTo>
                      <a:pt x="186354" y="1089327"/>
                      <a:pt x="191639" y="1075453"/>
                      <a:pt x="191639" y="1064221"/>
                    </a:cubicBezTo>
                    <a:cubicBezTo>
                      <a:pt x="191639" y="758981"/>
                      <a:pt x="191639" y="453740"/>
                      <a:pt x="190979" y="148500"/>
                    </a:cubicBezTo>
                    <a:cubicBezTo>
                      <a:pt x="190979" y="125375"/>
                      <a:pt x="195604" y="118768"/>
                      <a:pt x="220049" y="118768"/>
                    </a:cubicBezTo>
                    <a:cubicBezTo>
                      <a:pt x="524629" y="119429"/>
                      <a:pt x="829209" y="119429"/>
                      <a:pt x="1133128" y="118768"/>
                    </a:cubicBezTo>
                    <a:cubicBezTo>
                      <a:pt x="1150306" y="118768"/>
                      <a:pt x="1159555" y="122072"/>
                      <a:pt x="1166162" y="139911"/>
                    </a:cubicBezTo>
                    <a:cubicBezTo>
                      <a:pt x="1182019" y="182195"/>
                      <a:pt x="1219679" y="200694"/>
                      <a:pt x="1267909" y="194748"/>
                    </a:cubicBezTo>
                    <a:cubicBezTo>
                      <a:pt x="1306890" y="190123"/>
                      <a:pt x="1337282" y="161053"/>
                      <a:pt x="1345211" y="120090"/>
                    </a:cubicBezTo>
                    <a:cubicBezTo>
                      <a:pt x="1353799" y="74502"/>
                      <a:pt x="1335300" y="31557"/>
                      <a:pt x="1299623" y="11736"/>
                    </a:cubicBezTo>
                    <a:cubicBezTo>
                      <a:pt x="1262624" y="-8085"/>
                      <a:pt x="1212411" y="-2799"/>
                      <a:pt x="1185983" y="27593"/>
                    </a:cubicBezTo>
                    <a:cubicBezTo>
                      <a:pt x="1173430" y="42128"/>
                      <a:pt x="1160216" y="45431"/>
                      <a:pt x="1142378" y="45431"/>
                    </a:cubicBezTo>
                    <a:cubicBezTo>
                      <a:pt x="818638" y="44771"/>
                      <a:pt x="494237" y="45431"/>
                      <a:pt x="170497" y="44110"/>
                    </a:cubicBezTo>
                    <a:cubicBezTo>
                      <a:pt x="146052" y="46092"/>
                      <a:pt x="136141" y="49396"/>
                      <a:pt x="136802" y="78466"/>
                    </a:cubicBezTo>
                    <a:close/>
                  </a:path>
                </a:pathLst>
              </a:custGeom>
              <a:grpFill/>
              <a:ln w="6599"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6C8E0D8C-4969-48C1-AF8C-64C51835A08D}"/>
                  </a:ext>
                </a:extLst>
              </p:cNvPr>
              <p:cNvSpPr/>
              <p:nvPr/>
            </p:nvSpPr>
            <p:spPr>
              <a:xfrm flipH="1">
                <a:off x="3557029" y="726738"/>
                <a:ext cx="453728" cy="1151093"/>
              </a:xfrm>
              <a:custGeom>
                <a:avLst/>
                <a:gdLst>
                  <a:gd name="connsiteX0" fmla="*/ 67744 w 832880"/>
                  <a:gd name="connsiteY0" fmla="*/ 190334 h 2112990"/>
                  <a:gd name="connsiteX1" fmla="*/ 85582 w 832880"/>
                  <a:gd name="connsiteY1" fmla="*/ 219405 h 2112990"/>
                  <a:gd name="connsiteX2" fmla="*/ 84922 w 832880"/>
                  <a:gd name="connsiteY2" fmla="*/ 1012237 h 2112990"/>
                  <a:gd name="connsiteX3" fmla="*/ 115974 w 832880"/>
                  <a:gd name="connsiteY3" fmla="*/ 1042629 h 2112990"/>
                  <a:gd name="connsiteX4" fmla="*/ 651797 w 832880"/>
                  <a:gd name="connsiteY4" fmla="*/ 1041308 h 2112990"/>
                  <a:gd name="connsiteX5" fmla="*/ 683510 w 832880"/>
                  <a:gd name="connsiteY5" fmla="*/ 1074343 h 2112990"/>
                  <a:gd name="connsiteX6" fmla="*/ 682849 w 832880"/>
                  <a:gd name="connsiteY6" fmla="*/ 1711912 h 2112990"/>
                  <a:gd name="connsiteX7" fmla="*/ 634619 w 832880"/>
                  <a:gd name="connsiteY7" fmla="*/ 1762125 h 2112990"/>
                  <a:gd name="connsiteX8" fmla="*/ 626691 w 832880"/>
                  <a:gd name="connsiteY8" fmla="*/ 1764107 h 2112990"/>
                  <a:gd name="connsiteX9" fmla="*/ 627351 w 832880"/>
                  <a:gd name="connsiteY9" fmla="*/ 1799124 h 2112990"/>
                  <a:gd name="connsiteX10" fmla="*/ 622066 w 832880"/>
                  <a:gd name="connsiteY10" fmla="*/ 2081900 h 2112990"/>
                  <a:gd name="connsiteX11" fmla="*/ 653118 w 832880"/>
                  <a:gd name="connsiteY11" fmla="*/ 2112953 h 2112990"/>
                  <a:gd name="connsiteX12" fmla="*/ 805739 w 832880"/>
                  <a:gd name="connsiteY12" fmla="*/ 2112953 h 2112990"/>
                  <a:gd name="connsiteX13" fmla="*/ 832827 w 832880"/>
                  <a:gd name="connsiteY13" fmla="*/ 2083222 h 2112990"/>
                  <a:gd name="connsiteX14" fmla="*/ 830845 w 832880"/>
                  <a:gd name="connsiteY14" fmla="*/ 1765428 h 2112990"/>
                  <a:gd name="connsiteX15" fmla="*/ 770061 w 832880"/>
                  <a:gd name="connsiteY15" fmla="*/ 1762785 h 2112990"/>
                  <a:gd name="connsiteX16" fmla="*/ 737026 w 832880"/>
                  <a:gd name="connsiteY16" fmla="*/ 1731072 h 2112990"/>
                  <a:gd name="connsiteX17" fmla="*/ 738348 w 832880"/>
                  <a:gd name="connsiteY17" fmla="*/ 1016202 h 2112990"/>
                  <a:gd name="connsiteX18" fmla="*/ 709938 w 832880"/>
                  <a:gd name="connsiteY18" fmla="*/ 988452 h 2112990"/>
                  <a:gd name="connsiteX19" fmla="*/ 187990 w 832880"/>
                  <a:gd name="connsiteY19" fmla="*/ 989774 h 2112990"/>
                  <a:gd name="connsiteX20" fmla="*/ 157598 w 832880"/>
                  <a:gd name="connsiteY20" fmla="*/ 958721 h 2112990"/>
                  <a:gd name="connsiteX21" fmla="*/ 158259 w 832880"/>
                  <a:gd name="connsiteY21" fmla="*/ 214119 h 2112990"/>
                  <a:gd name="connsiteX22" fmla="*/ 174776 w 832880"/>
                  <a:gd name="connsiteY22" fmla="*/ 152014 h 2112990"/>
                  <a:gd name="connsiteX23" fmla="*/ 140420 w 832880"/>
                  <a:gd name="connsiteY23" fmla="*/ 10626 h 2112990"/>
                  <a:gd name="connsiteX24" fmla="*/ 9603 w 832880"/>
                  <a:gd name="connsiteY24" fmla="*/ 55553 h 2112990"/>
                  <a:gd name="connsiteX25" fmla="*/ 67744 w 832880"/>
                  <a:gd name="connsiteY25" fmla="*/ 190334 h 211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2880" h="2112990">
                    <a:moveTo>
                      <a:pt x="67744" y="190334"/>
                    </a:moveTo>
                    <a:cubicBezTo>
                      <a:pt x="86243" y="195620"/>
                      <a:pt x="85582" y="206191"/>
                      <a:pt x="85582" y="219405"/>
                    </a:cubicBezTo>
                    <a:cubicBezTo>
                      <a:pt x="85582" y="483682"/>
                      <a:pt x="85582" y="747960"/>
                      <a:pt x="84922" y="1012237"/>
                    </a:cubicBezTo>
                    <a:cubicBezTo>
                      <a:pt x="84922" y="1037344"/>
                      <a:pt x="92189" y="1042629"/>
                      <a:pt x="115974" y="1042629"/>
                    </a:cubicBezTo>
                    <a:cubicBezTo>
                      <a:pt x="294362" y="1041969"/>
                      <a:pt x="472749" y="1042629"/>
                      <a:pt x="651797" y="1041308"/>
                    </a:cubicBezTo>
                    <a:cubicBezTo>
                      <a:pt x="678885" y="1041308"/>
                      <a:pt x="683510" y="1049236"/>
                      <a:pt x="683510" y="1074343"/>
                    </a:cubicBezTo>
                    <a:cubicBezTo>
                      <a:pt x="682849" y="1287086"/>
                      <a:pt x="682849" y="1499168"/>
                      <a:pt x="682849" y="1711912"/>
                    </a:cubicBezTo>
                    <a:cubicBezTo>
                      <a:pt x="682849" y="1759482"/>
                      <a:pt x="682849" y="1759482"/>
                      <a:pt x="634619" y="1762125"/>
                    </a:cubicBezTo>
                    <a:cubicBezTo>
                      <a:pt x="631976" y="1762125"/>
                      <a:pt x="629333" y="1763446"/>
                      <a:pt x="626691" y="1764107"/>
                    </a:cubicBezTo>
                    <a:cubicBezTo>
                      <a:pt x="626691" y="1775999"/>
                      <a:pt x="627351" y="1787231"/>
                      <a:pt x="627351" y="1799124"/>
                    </a:cubicBezTo>
                    <a:cubicBezTo>
                      <a:pt x="625369" y="1893603"/>
                      <a:pt x="624048" y="1988082"/>
                      <a:pt x="622066" y="2081900"/>
                    </a:cubicBezTo>
                    <a:cubicBezTo>
                      <a:pt x="621405" y="2105025"/>
                      <a:pt x="629333" y="2113614"/>
                      <a:pt x="653118" y="2112953"/>
                    </a:cubicBezTo>
                    <a:cubicBezTo>
                      <a:pt x="703992" y="2111632"/>
                      <a:pt x="754865" y="2111632"/>
                      <a:pt x="805739" y="2112953"/>
                    </a:cubicBezTo>
                    <a:cubicBezTo>
                      <a:pt x="828202" y="2113614"/>
                      <a:pt x="833488" y="2105685"/>
                      <a:pt x="832827" y="2083222"/>
                    </a:cubicBezTo>
                    <a:cubicBezTo>
                      <a:pt x="830845" y="1977511"/>
                      <a:pt x="831506" y="1871139"/>
                      <a:pt x="830845" y="1765428"/>
                    </a:cubicBezTo>
                    <a:cubicBezTo>
                      <a:pt x="811024" y="1758821"/>
                      <a:pt x="789882" y="1761464"/>
                      <a:pt x="770061" y="1762785"/>
                    </a:cubicBezTo>
                    <a:cubicBezTo>
                      <a:pt x="744955" y="1764767"/>
                      <a:pt x="737026" y="1757500"/>
                      <a:pt x="737026" y="1731072"/>
                    </a:cubicBezTo>
                    <a:cubicBezTo>
                      <a:pt x="738348" y="1492562"/>
                      <a:pt x="737687" y="1254712"/>
                      <a:pt x="738348" y="1016202"/>
                    </a:cubicBezTo>
                    <a:cubicBezTo>
                      <a:pt x="738348" y="993738"/>
                      <a:pt x="731741" y="987792"/>
                      <a:pt x="709938" y="988452"/>
                    </a:cubicBezTo>
                    <a:cubicBezTo>
                      <a:pt x="536175" y="989113"/>
                      <a:pt x="361752" y="988452"/>
                      <a:pt x="187990" y="989774"/>
                    </a:cubicBezTo>
                    <a:cubicBezTo>
                      <a:pt x="162883" y="989774"/>
                      <a:pt x="156937" y="982506"/>
                      <a:pt x="157598" y="958721"/>
                    </a:cubicBezTo>
                    <a:cubicBezTo>
                      <a:pt x="158259" y="710300"/>
                      <a:pt x="158259" y="462540"/>
                      <a:pt x="158259" y="214119"/>
                    </a:cubicBezTo>
                    <a:cubicBezTo>
                      <a:pt x="158259" y="191656"/>
                      <a:pt x="160901" y="172496"/>
                      <a:pt x="174776" y="152014"/>
                    </a:cubicBezTo>
                    <a:cubicBezTo>
                      <a:pt x="207150" y="104444"/>
                      <a:pt x="188651" y="34411"/>
                      <a:pt x="140420" y="10626"/>
                    </a:cubicBezTo>
                    <a:cubicBezTo>
                      <a:pt x="90207" y="-14481"/>
                      <a:pt x="30084" y="6662"/>
                      <a:pt x="9603" y="55553"/>
                    </a:cubicBezTo>
                    <a:cubicBezTo>
                      <a:pt x="-15504" y="111051"/>
                      <a:pt x="10263" y="173156"/>
                      <a:pt x="67744" y="190334"/>
                    </a:cubicBezTo>
                    <a:close/>
                  </a:path>
                </a:pathLst>
              </a:custGeom>
              <a:grpFill/>
              <a:ln w="6599"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D6A9F20E-06D2-4CF8-8829-660897F0E83A}"/>
                  </a:ext>
                </a:extLst>
              </p:cNvPr>
              <p:cNvSpPr/>
              <p:nvPr/>
            </p:nvSpPr>
            <p:spPr>
              <a:xfrm flipH="1">
                <a:off x="3167873" y="933829"/>
                <a:ext cx="121315" cy="944002"/>
              </a:xfrm>
              <a:custGeom>
                <a:avLst/>
                <a:gdLst>
                  <a:gd name="connsiteX0" fmla="*/ 85722 w 222690"/>
                  <a:gd name="connsiteY0" fmla="*/ 193430 h 1732846"/>
                  <a:gd name="connsiteX1" fmla="*/ 104882 w 222690"/>
                  <a:gd name="connsiteY1" fmla="*/ 219858 h 1732846"/>
                  <a:gd name="connsiteX2" fmla="*/ 104882 w 222690"/>
                  <a:gd name="connsiteY2" fmla="*/ 860070 h 1732846"/>
                  <a:gd name="connsiteX3" fmla="*/ 105543 w 222690"/>
                  <a:gd name="connsiteY3" fmla="*/ 1355591 h 1732846"/>
                  <a:gd name="connsiteX4" fmla="*/ 80437 w 222690"/>
                  <a:gd name="connsiteY4" fmla="*/ 1382018 h 1732846"/>
                  <a:gd name="connsiteX5" fmla="*/ 13706 w 222690"/>
                  <a:gd name="connsiteY5" fmla="*/ 1384000 h 1732846"/>
                  <a:gd name="connsiteX6" fmla="*/ 14367 w 222690"/>
                  <a:gd name="connsiteY6" fmla="*/ 1416374 h 1732846"/>
                  <a:gd name="connsiteX7" fmla="*/ 8421 w 222690"/>
                  <a:gd name="connsiteY7" fmla="*/ 1685937 h 1732846"/>
                  <a:gd name="connsiteX8" fmla="*/ 56652 w 222690"/>
                  <a:gd name="connsiteY8" fmla="*/ 1732847 h 1732846"/>
                  <a:gd name="connsiteX9" fmla="*/ 174255 w 222690"/>
                  <a:gd name="connsiteY9" fmla="*/ 1732847 h 1732846"/>
                  <a:gd name="connsiteX10" fmla="*/ 222486 w 222690"/>
                  <a:gd name="connsiteY10" fmla="*/ 1683295 h 1732846"/>
                  <a:gd name="connsiteX11" fmla="*/ 217200 w 222690"/>
                  <a:gd name="connsiteY11" fmla="*/ 1384661 h 1732846"/>
                  <a:gd name="connsiteX12" fmla="*/ 196058 w 222690"/>
                  <a:gd name="connsiteY12" fmla="*/ 1382018 h 1732846"/>
                  <a:gd name="connsiteX13" fmla="*/ 158398 w 222690"/>
                  <a:gd name="connsiteY13" fmla="*/ 1343037 h 1732846"/>
                  <a:gd name="connsiteX14" fmla="*/ 158398 w 222690"/>
                  <a:gd name="connsiteY14" fmla="*/ 215233 h 1732846"/>
                  <a:gd name="connsiteX15" fmla="*/ 174916 w 222690"/>
                  <a:gd name="connsiteY15" fmla="*/ 147843 h 1732846"/>
                  <a:gd name="connsiteX16" fmla="*/ 161041 w 222690"/>
                  <a:gd name="connsiteY16" fmla="*/ 26275 h 1732846"/>
                  <a:gd name="connsiteX17" fmla="*/ 48723 w 222690"/>
                  <a:gd name="connsiteY17" fmla="*/ 9758 h 1732846"/>
                  <a:gd name="connsiteX18" fmla="*/ 1814 w 222690"/>
                  <a:gd name="connsiteY18" fmla="*/ 117451 h 1732846"/>
                  <a:gd name="connsiteX19" fmla="*/ 85722 w 222690"/>
                  <a:gd name="connsiteY19" fmla="*/ 193430 h 1732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2690" h="1732846">
                    <a:moveTo>
                      <a:pt x="85722" y="193430"/>
                    </a:moveTo>
                    <a:cubicBezTo>
                      <a:pt x="107525" y="194752"/>
                      <a:pt x="104882" y="205984"/>
                      <a:pt x="104882" y="219858"/>
                    </a:cubicBezTo>
                    <a:cubicBezTo>
                      <a:pt x="104882" y="433262"/>
                      <a:pt x="104882" y="646666"/>
                      <a:pt x="104882" y="860070"/>
                    </a:cubicBezTo>
                    <a:cubicBezTo>
                      <a:pt x="104882" y="1025244"/>
                      <a:pt x="104882" y="1190417"/>
                      <a:pt x="105543" y="1355591"/>
                    </a:cubicBezTo>
                    <a:cubicBezTo>
                      <a:pt x="105543" y="1374751"/>
                      <a:pt x="101579" y="1382679"/>
                      <a:pt x="80437" y="1382018"/>
                    </a:cubicBezTo>
                    <a:cubicBezTo>
                      <a:pt x="58634" y="1381358"/>
                      <a:pt x="36170" y="1378715"/>
                      <a:pt x="13706" y="1384000"/>
                    </a:cubicBezTo>
                    <a:cubicBezTo>
                      <a:pt x="13706" y="1394571"/>
                      <a:pt x="14367" y="1405143"/>
                      <a:pt x="14367" y="1416374"/>
                    </a:cubicBezTo>
                    <a:cubicBezTo>
                      <a:pt x="18331" y="1506229"/>
                      <a:pt x="6439" y="1596083"/>
                      <a:pt x="8421" y="1685937"/>
                    </a:cubicBezTo>
                    <a:cubicBezTo>
                      <a:pt x="9742" y="1732847"/>
                      <a:pt x="8421" y="1732847"/>
                      <a:pt x="56652" y="1732847"/>
                    </a:cubicBezTo>
                    <a:cubicBezTo>
                      <a:pt x="95633" y="1732847"/>
                      <a:pt x="135274" y="1732847"/>
                      <a:pt x="174255" y="1732847"/>
                    </a:cubicBezTo>
                    <a:cubicBezTo>
                      <a:pt x="221825" y="1732847"/>
                      <a:pt x="221164" y="1732847"/>
                      <a:pt x="222486" y="1683295"/>
                    </a:cubicBezTo>
                    <a:cubicBezTo>
                      <a:pt x="224468" y="1583530"/>
                      <a:pt x="211254" y="1484426"/>
                      <a:pt x="217200" y="1384661"/>
                    </a:cubicBezTo>
                    <a:cubicBezTo>
                      <a:pt x="209933" y="1384000"/>
                      <a:pt x="203326" y="1382018"/>
                      <a:pt x="196058" y="1382018"/>
                    </a:cubicBezTo>
                    <a:cubicBezTo>
                      <a:pt x="158398" y="1381358"/>
                      <a:pt x="158398" y="1381358"/>
                      <a:pt x="158398" y="1343037"/>
                    </a:cubicBezTo>
                    <a:cubicBezTo>
                      <a:pt x="158398" y="967103"/>
                      <a:pt x="158398" y="591168"/>
                      <a:pt x="158398" y="215233"/>
                    </a:cubicBezTo>
                    <a:cubicBezTo>
                      <a:pt x="158398" y="190788"/>
                      <a:pt x="160380" y="169645"/>
                      <a:pt x="174916" y="147843"/>
                    </a:cubicBezTo>
                    <a:cubicBezTo>
                      <a:pt x="199362" y="110844"/>
                      <a:pt x="190772" y="56667"/>
                      <a:pt x="161041" y="26275"/>
                    </a:cubicBezTo>
                    <a:cubicBezTo>
                      <a:pt x="133953" y="-814"/>
                      <a:pt x="84401" y="-8081"/>
                      <a:pt x="48723" y="9758"/>
                    </a:cubicBezTo>
                    <a:cubicBezTo>
                      <a:pt x="12385" y="28918"/>
                      <a:pt x="-6114" y="71202"/>
                      <a:pt x="1814" y="117451"/>
                    </a:cubicBezTo>
                    <a:cubicBezTo>
                      <a:pt x="9742" y="161717"/>
                      <a:pt x="39474" y="190127"/>
                      <a:pt x="85722" y="193430"/>
                    </a:cubicBezTo>
                    <a:close/>
                  </a:path>
                </a:pathLst>
              </a:custGeom>
              <a:grpFill/>
              <a:ln w="6599"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0F604A6E-18E0-4969-8962-866B849B4290}"/>
                  </a:ext>
                </a:extLst>
              </p:cNvPr>
              <p:cNvSpPr/>
              <p:nvPr/>
            </p:nvSpPr>
            <p:spPr>
              <a:xfrm flipH="1">
                <a:off x="4378571" y="1566006"/>
                <a:ext cx="748053" cy="311825"/>
              </a:xfrm>
              <a:custGeom>
                <a:avLst/>
                <a:gdLst>
                  <a:gd name="connsiteX0" fmla="*/ 99133 w 1373154"/>
                  <a:gd name="connsiteY0" fmla="*/ 196463 h 572397"/>
                  <a:gd name="connsiteX1" fmla="*/ 185023 w 1373154"/>
                  <a:gd name="connsiteY1" fmla="*/ 121805 h 572397"/>
                  <a:gd name="connsiteX2" fmla="*/ 216075 w 1373154"/>
                  <a:gd name="connsiteY2" fmla="*/ 100002 h 572397"/>
                  <a:gd name="connsiteX3" fmla="*/ 1238829 w 1373154"/>
                  <a:gd name="connsiteY3" fmla="*/ 100002 h 572397"/>
                  <a:gd name="connsiteX4" fmla="*/ 1265257 w 1373154"/>
                  <a:gd name="connsiteY4" fmla="*/ 101984 h 572397"/>
                  <a:gd name="connsiteX5" fmla="*/ 1264596 w 1373154"/>
                  <a:gd name="connsiteY5" fmla="*/ 200428 h 572397"/>
                  <a:gd name="connsiteX6" fmla="*/ 1243454 w 1373154"/>
                  <a:gd name="connsiteY6" fmla="*/ 221570 h 572397"/>
                  <a:gd name="connsiteX7" fmla="*/ 1164171 w 1373154"/>
                  <a:gd name="connsiteY7" fmla="*/ 223552 h 572397"/>
                  <a:gd name="connsiteX8" fmla="*/ 1164831 w 1373154"/>
                  <a:gd name="connsiteY8" fmla="*/ 258568 h 572397"/>
                  <a:gd name="connsiteX9" fmla="*/ 1158885 w 1373154"/>
                  <a:gd name="connsiteY9" fmla="*/ 525489 h 572397"/>
                  <a:gd name="connsiteX10" fmla="*/ 1207116 w 1373154"/>
                  <a:gd name="connsiteY10" fmla="*/ 572398 h 572397"/>
                  <a:gd name="connsiteX11" fmla="*/ 1324719 w 1373154"/>
                  <a:gd name="connsiteY11" fmla="*/ 572398 h 572397"/>
                  <a:gd name="connsiteX12" fmla="*/ 1372950 w 1373154"/>
                  <a:gd name="connsiteY12" fmla="*/ 522846 h 572397"/>
                  <a:gd name="connsiteX13" fmla="*/ 1367665 w 1373154"/>
                  <a:gd name="connsiteY13" fmla="*/ 224212 h 572397"/>
                  <a:gd name="connsiteX14" fmla="*/ 1335291 w 1373154"/>
                  <a:gd name="connsiteY14" fmla="*/ 185892 h 572397"/>
                  <a:gd name="connsiteX15" fmla="*/ 1335291 w 1373154"/>
                  <a:gd name="connsiteY15" fmla="*/ 53093 h 572397"/>
                  <a:gd name="connsiteX16" fmla="*/ 1306881 w 1373154"/>
                  <a:gd name="connsiteY16" fmla="*/ 27326 h 572397"/>
                  <a:gd name="connsiteX17" fmla="*/ 192951 w 1373154"/>
                  <a:gd name="connsiteY17" fmla="*/ 27986 h 572397"/>
                  <a:gd name="connsiteX18" fmla="*/ 143399 w 1373154"/>
                  <a:gd name="connsiteY18" fmla="*/ 14112 h 572397"/>
                  <a:gd name="connsiteX19" fmla="*/ 31081 w 1373154"/>
                  <a:gd name="connsiteY19" fmla="*/ 23362 h 572397"/>
                  <a:gd name="connsiteX20" fmla="*/ 7957 w 1373154"/>
                  <a:gd name="connsiteY20" fmla="*/ 139644 h 572397"/>
                  <a:gd name="connsiteX21" fmla="*/ 99133 w 1373154"/>
                  <a:gd name="connsiteY21" fmla="*/ 196463 h 572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3154" h="572397">
                    <a:moveTo>
                      <a:pt x="99133" y="196463"/>
                    </a:moveTo>
                    <a:cubicBezTo>
                      <a:pt x="144060" y="193160"/>
                      <a:pt x="175773" y="168053"/>
                      <a:pt x="185023" y="121805"/>
                    </a:cubicBezTo>
                    <a:cubicBezTo>
                      <a:pt x="188987" y="100663"/>
                      <a:pt x="199558" y="100002"/>
                      <a:pt x="216075" y="100002"/>
                    </a:cubicBezTo>
                    <a:cubicBezTo>
                      <a:pt x="556993" y="100002"/>
                      <a:pt x="897911" y="100002"/>
                      <a:pt x="1238829" y="100002"/>
                    </a:cubicBezTo>
                    <a:cubicBezTo>
                      <a:pt x="1247418" y="100002"/>
                      <a:pt x="1256668" y="101323"/>
                      <a:pt x="1265257" y="101984"/>
                    </a:cubicBezTo>
                    <a:cubicBezTo>
                      <a:pt x="1265257" y="135019"/>
                      <a:pt x="1263936" y="167393"/>
                      <a:pt x="1264596" y="200428"/>
                    </a:cubicBezTo>
                    <a:cubicBezTo>
                      <a:pt x="1265257" y="216945"/>
                      <a:pt x="1259311" y="221570"/>
                      <a:pt x="1243454" y="221570"/>
                    </a:cubicBezTo>
                    <a:cubicBezTo>
                      <a:pt x="1217026" y="221570"/>
                      <a:pt x="1190599" y="218266"/>
                      <a:pt x="1164171" y="223552"/>
                    </a:cubicBezTo>
                    <a:cubicBezTo>
                      <a:pt x="1164171" y="235444"/>
                      <a:pt x="1164171" y="246676"/>
                      <a:pt x="1164831" y="258568"/>
                    </a:cubicBezTo>
                    <a:cubicBezTo>
                      <a:pt x="1168796" y="347762"/>
                      <a:pt x="1156903" y="436295"/>
                      <a:pt x="1158885" y="525489"/>
                    </a:cubicBezTo>
                    <a:cubicBezTo>
                      <a:pt x="1160207" y="571737"/>
                      <a:pt x="1158885" y="572398"/>
                      <a:pt x="1207116" y="572398"/>
                    </a:cubicBezTo>
                    <a:cubicBezTo>
                      <a:pt x="1246097" y="572398"/>
                      <a:pt x="1285739" y="572398"/>
                      <a:pt x="1324719" y="572398"/>
                    </a:cubicBezTo>
                    <a:cubicBezTo>
                      <a:pt x="1372950" y="572398"/>
                      <a:pt x="1372289" y="572398"/>
                      <a:pt x="1372950" y="522846"/>
                    </a:cubicBezTo>
                    <a:cubicBezTo>
                      <a:pt x="1374932" y="423081"/>
                      <a:pt x="1361718" y="323977"/>
                      <a:pt x="1367665" y="224212"/>
                    </a:cubicBezTo>
                    <a:cubicBezTo>
                      <a:pt x="1340576" y="224873"/>
                      <a:pt x="1333969" y="212320"/>
                      <a:pt x="1335291" y="185892"/>
                    </a:cubicBezTo>
                    <a:cubicBezTo>
                      <a:pt x="1337933" y="141626"/>
                      <a:pt x="1335291" y="97359"/>
                      <a:pt x="1335291" y="53093"/>
                    </a:cubicBezTo>
                    <a:cubicBezTo>
                      <a:pt x="1342558" y="26004"/>
                      <a:pt x="1325380" y="27326"/>
                      <a:pt x="1306881" y="27326"/>
                    </a:cubicBezTo>
                    <a:cubicBezTo>
                      <a:pt x="935571" y="27326"/>
                      <a:pt x="564261" y="27326"/>
                      <a:pt x="192951" y="27986"/>
                    </a:cubicBezTo>
                    <a:cubicBezTo>
                      <a:pt x="174452" y="27986"/>
                      <a:pt x="159256" y="24683"/>
                      <a:pt x="143399" y="14112"/>
                    </a:cubicBezTo>
                    <a:cubicBezTo>
                      <a:pt x="109043" y="-8352"/>
                      <a:pt x="60812" y="-3066"/>
                      <a:pt x="31081" y="23362"/>
                    </a:cubicBezTo>
                    <a:cubicBezTo>
                      <a:pt x="1350" y="50450"/>
                      <a:pt x="-8560" y="100002"/>
                      <a:pt x="7957" y="139644"/>
                    </a:cubicBezTo>
                    <a:cubicBezTo>
                      <a:pt x="22492" y="177303"/>
                      <a:pt x="58170" y="199767"/>
                      <a:pt x="99133" y="196463"/>
                    </a:cubicBezTo>
                    <a:close/>
                  </a:path>
                </a:pathLst>
              </a:custGeom>
              <a:grpFill/>
              <a:ln w="6599"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C487069F-40F3-413B-832F-3CDD864EB5E2}"/>
                  </a:ext>
                </a:extLst>
              </p:cNvPr>
              <p:cNvSpPr/>
              <p:nvPr/>
            </p:nvSpPr>
            <p:spPr>
              <a:xfrm flipH="1">
                <a:off x="3982857" y="1418093"/>
                <a:ext cx="497194" cy="459738"/>
              </a:xfrm>
              <a:custGeom>
                <a:avLst/>
                <a:gdLst>
                  <a:gd name="connsiteX0" fmla="*/ 96662 w 912667"/>
                  <a:gd name="connsiteY0" fmla="*/ 195773 h 843913"/>
                  <a:gd name="connsiteX1" fmla="*/ 186517 w 912667"/>
                  <a:gd name="connsiteY1" fmla="*/ 119133 h 843913"/>
                  <a:gd name="connsiteX2" fmla="*/ 210302 w 912667"/>
                  <a:gd name="connsiteY2" fmla="*/ 99312 h 843913"/>
                  <a:gd name="connsiteX3" fmla="*/ 759338 w 912667"/>
                  <a:gd name="connsiteY3" fmla="*/ 99312 h 843913"/>
                  <a:gd name="connsiteX4" fmla="*/ 783123 w 912667"/>
                  <a:gd name="connsiteY4" fmla="*/ 123758 h 843913"/>
                  <a:gd name="connsiteX5" fmla="*/ 782462 w 912667"/>
                  <a:gd name="connsiteY5" fmla="*/ 434284 h 843913"/>
                  <a:gd name="connsiteX6" fmla="*/ 724321 w 912667"/>
                  <a:gd name="connsiteY6" fmla="*/ 492425 h 843913"/>
                  <a:gd name="connsiteX7" fmla="*/ 701197 w 912667"/>
                  <a:gd name="connsiteY7" fmla="*/ 517531 h 843913"/>
                  <a:gd name="connsiteX8" fmla="*/ 701197 w 912667"/>
                  <a:gd name="connsiteY8" fmla="*/ 667508 h 843913"/>
                  <a:gd name="connsiteX9" fmla="*/ 704500 w 912667"/>
                  <a:gd name="connsiteY9" fmla="*/ 665526 h 843913"/>
                  <a:gd name="connsiteX10" fmla="*/ 702518 w 912667"/>
                  <a:gd name="connsiteY10" fmla="*/ 820789 h 843913"/>
                  <a:gd name="connsiteX11" fmla="*/ 724982 w 912667"/>
                  <a:gd name="connsiteY11" fmla="*/ 843914 h 843913"/>
                  <a:gd name="connsiteX12" fmla="*/ 888173 w 912667"/>
                  <a:gd name="connsiteY12" fmla="*/ 843914 h 843913"/>
                  <a:gd name="connsiteX13" fmla="*/ 911958 w 912667"/>
                  <a:gd name="connsiteY13" fmla="*/ 819468 h 843913"/>
                  <a:gd name="connsiteX14" fmla="*/ 910637 w 912667"/>
                  <a:gd name="connsiteY14" fmla="*/ 672133 h 843913"/>
                  <a:gd name="connsiteX15" fmla="*/ 910637 w 912667"/>
                  <a:gd name="connsiteY15" fmla="*/ 672133 h 843913"/>
                  <a:gd name="connsiteX16" fmla="*/ 911958 w 912667"/>
                  <a:gd name="connsiteY16" fmla="*/ 666848 h 843913"/>
                  <a:gd name="connsiteX17" fmla="*/ 912619 w 912667"/>
                  <a:gd name="connsiteY17" fmla="*/ 522156 h 843913"/>
                  <a:gd name="connsiteX18" fmla="*/ 883548 w 912667"/>
                  <a:gd name="connsiteY18" fmla="*/ 493085 h 843913"/>
                  <a:gd name="connsiteX19" fmla="*/ 855799 w 912667"/>
                  <a:gd name="connsiteY19" fmla="*/ 464676 h 843913"/>
                  <a:gd name="connsiteX20" fmla="*/ 856460 w 912667"/>
                  <a:gd name="connsiteY20" fmla="*/ 82134 h 843913"/>
                  <a:gd name="connsiteX21" fmla="*/ 818800 w 912667"/>
                  <a:gd name="connsiteY21" fmla="*/ 45796 h 843913"/>
                  <a:gd name="connsiteX22" fmla="*/ 203034 w 912667"/>
                  <a:gd name="connsiteY22" fmla="*/ 45796 h 843913"/>
                  <a:gd name="connsiteX23" fmla="*/ 166035 w 912667"/>
                  <a:gd name="connsiteY23" fmla="*/ 31260 h 843913"/>
                  <a:gd name="connsiteX24" fmla="*/ 48432 w 912667"/>
                  <a:gd name="connsiteY24" fmla="*/ 11440 h 843913"/>
                  <a:gd name="connsiteX25" fmla="*/ 4165 w 912667"/>
                  <a:gd name="connsiteY25" fmla="*/ 127722 h 843913"/>
                  <a:gd name="connsiteX26" fmla="*/ 96662 w 912667"/>
                  <a:gd name="connsiteY26" fmla="*/ 195773 h 84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12667" h="843913">
                    <a:moveTo>
                      <a:pt x="96662" y="195773"/>
                    </a:moveTo>
                    <a:cubicBezTo>
                      <a:pt x="142911" y="194452"/>
                      <a:pt x="177267" y="166703"/>
                      <a:pt x="186517" y="119133"/>
                    </a:cubicBezTo>
                    <a:cubicBezTo>
                      <a:pt x="189820" y="102615"/>
                      <a:pt x="195766" y="99312"/>
                      <a:pt x="210302" y="99312"/>
                    </a:cubicBezTo>
                    <a:cubicBezTo>
                      <a:pt x="393314" y="99973"/>
                      <a:pt x="576326" y="99973"/>
                      <a:pt x="759338" y="99312"/>
                    </a:cubicBezTo>
                    <a:cubicBezTo>
                      <a:pt x="778498" y="99312"/>
                      <a:pt x="783123" y="105258"/>
                      <a:pt x="783123" y="123758"/>
                    </a:cubicBezTo>
                    <a:cubicBezTo>
                      <a:pt x="782462" y="227486"/>
                      <a:pt x="782462" y="330555"/>
                      <a:pt x="782462" y="434284"/>
                    </a:cubicBezTo>
                    <a:cubicBezTo>
                      <a:pt x="782462" y="491764"/>
                      <a:pt x="782462" y="492425"/>
                      <a:pt x="724321" y="492425"/>
                    </a:cubicBezTo>
                    <a:cubicBezTo>
                      <a:pt x="704500" y="492425"/>
                      <a:pt x="700536" y="499692"/>
                      <a:pt x="701197" y="517531"/>
                    </a:cubicBezTo>
                    <a:cubicBezTo>
                      <a:pt x="701858" y="567744"/>
                      <a:pt x="701197" y="617296"/>
                      <a:pt x="701197" y="667508"/>
                    </a:cubicBezTo>
                    <a:cubicBezTo>
                      <a:pt x="701858" y="666187"/>
                      <a:pt x="703179" y="665526"/>
                      <a:pt x="704500" y="665526"/>
                    </a:cubicBezTo>
                    <a:cubicBezTo>
                      <a:pt x="699876" y="717060"/>
                      <a:pt x="703179" y="768595"/>
                      <a:pt x="702518" y="820789"/>
                    </a:cubicBezTo>
                    <a:cubicBezTo>
                      <a:pt x="702518" y="835985"/>
                      <a:pt x="709125" y="843914"/>
                      <a:pt x="724982" y="843914"/>
                    </a:cubicBezTo>
                    <a:cubicBezTo>
                      <a:pt x="779159" y="843914"/>
                      <a:pt x="833996" y="843914"/>
                      <a:pt x="888173" y="843914"/>
                    </a:cubicBezTo>
                    <a:cubicBezTo>
                      <a:pt x="905351" y="843914"/>
                      <a:pt x="911958" y="835985"/>
                      <a:pt x="911958" y="819468"/>
                    </a:cubicBezTo>
                    <a:cubicBezTo>
                      <a:pt x="911298" y="770577"/>
                      <a:pt x="911298" y="721685"/>
                      <a:pt x="910637" y="672133"/>
                    </a:cubicBezTo>
                    <a:cubicBezTo>
                      <a:pt x="910637" y="672133"/>
                      <a:pt x="910637" y="672133"/>
                      <a:pt x="910637" y="672133"/>
                    </a:cubicBezTo>
                    <a:cubicBezTo>
                      <a:pt x="911298" y="670151"/>
                      <a:pt x="911298" y="668830"/>
                      <a:pt x="911958" y="666848"/>
                    </a:cubicBezTo>
                    <a:cubicBezTo>
                      <a:pt x="911958" y="618617"/>
                      <a:pt x="910637" y="570387"/>
                      <a:pt x="912619" y="522156"/>
                    </a:cubicBezTo>
                    <a:cubicBezTo>
                      <a:pt x="913280" y="499031"/>
                      <a:pt x="907333" y="488460"/>
                      <a:pt x="883548" y="493085"/>
                    </a:cubicBezTo>
                    <a:cubicBezTo>
                      <a:pt x="860424" y="497049"/>
                      <a:pt x="855799" y="486478"/>
                      <a:pt x="855799" y="464676"/>
                    </a:cubicBezTo>
                    <a:cubicBezTo>
                      <a:pt x="856460" y="337162"/>
                      <a:pt x="856460" y="209648"/>
                      <a:pt x="856460" y="82134"/>
                    </a:cubicBezTo>
                    <a:cubicBezTo>
                      <a:pt x="856460" y="39189"/>
                      <a:pt x="859763" y="45796"/>
                      <a:pt x="818800" y="45796"/>
                    </a:cubicBezTo>
                    <a:cubicBezTo>
                      <a:pt x="613325" y="45796"/>
                      <a:pt x="408510" y="45796"/>
                      <a:pt x="203034" y="45796"/>
                    </a:cubicBezTo>
                    <a:cubicBezTo>
                      <a:pt x="188499" y="45796"/>
                      <a:pt x="177267" y="44474"/>
                      <a:pt x="166035" y="31260"/>
                    </a:cubicBezTo>
                    <a:cubicBezTo>
                      <a:pt x="138286" y="-1774"/>
                      <a:pt x="86091" y="-9042"/>
                      <a:pt x="48432" y="11440"/>
                    </a:cubicBezTo>
                    <a:cubicBezTo>
                      <a:pt x="10111" y="32582"/>
                      <a:pt x="-9049" y="81473"/>
                      <a:pt x="4165" y="127722"/>
                    </a:cubicBezTo>
                    <a:cubicBezTo>
                      <a:pt x="15397" y="171327"/>
                      <a:pt x="50414" y="196434"/>
                      <a:pt x="96662" y="195773"/>
                    </a:cubicBezTo>
                    <a:close/>
                  </a:path>
                </a:pathLst>
              </a:custGeom>
              <a:grpFill/>
              <a:ln w="6599" cap="flat">
                <a:noFill/>
                <a:prstDash val="solid"/>
                <a:miter/>
              </a:ln>
            </p:spPr>
            <p:txBody>
              <a:bodyPr rtlCol="0" anchor="ctr"/>
              <a:lstStyle/>
              <a:p>
                <a:endParaRPr lang="en-US"/>
              </a:p>
            </p:txBody>
          </p:sp>
        </p:grpSp>
        <p:grpSp>
          <p:nvGrpSpPr>
            <p:cNvPr id="98" name="Group 97">
              <a:extLst>
                <a:ext uri="{FF2B5EF4-FFF2-40B4-BE49-F238E27FC236}">
                  <a16:creationId xmlns:a16="http://schemas.microsoft.com/office/drawing/2014/main" id="{0B142645-539F-4F9E-87F8-F01187B92CE8}"/>
                </a:ext>
              </a:extLst>
            </p:cNvPr>
            <p:cNvGrpSpPr/>
            <p:nvPr userDrawn="1"/>
          </p:nvGrpSpPr>
          <p:grpSpPr>
            <a:xfrm>
              <a:off x="1298308" y="5139374"/>
              <a:ext cx="3556005" cy="1460310"/>
              <a:chOff x="1405312" y="5139374"/>
              <a:chExt cx="3556005" cy="1460310"/>
            </a:xfrm>
            <a:grpFill/>
          </p:grpSpPr>
          <p:sp>
            <p:nvSpPr>
              <p:cNvPr id="53" name="Freeform: Shape 52">
                <a:extLst>
                  <a:ext uri="{FF2B5EF4-FFF2-40B4-BE49-F238E27FC236}">
                    <a16:creationId xmlns:a16="http://schemas.microsoft.com/office/drawing/2014/main" id="{EDF8925C-AF03-4D8D-84E6-10DC6DA03D95}"/>
                  </a:ext>
                </a:extLst>
              </p:cNvPr>
              <p:cNvSpPr/>
              <p:nvPr/>
            </p:nvSpPr>
            <p:spPr>
              <a:xfrm flipH="1">
                <a:off x="3177489" y="5139374"/>
                <a:ext cx="556980" cy="1460310"/>
              </a:xfrm>
              <a:custGeom>
                <a:avLst/>
                <a:gdLst>
                  <a:gd name="connsiteX0" fmla="*/ 985486 w 1022414"/>
                  <a:gd name="connsiteY0" fmla="*/ 1487 h 2680599"/>
                  <a:gd name="connsiteX1" fmla="*/ 822295 w 1022414"/>
                  <a:gd name="connsiteY1" fmla="*/ 1487 h 2680599"/>
                  <a:gd name="connsiteX2" fmla="*/ 787278 w 1022414"/>
                  <a:gd name="connsiteY2" fmla="*/ 37164 h 2680599"/>
                  <a:gd name="connsiteX3" fmla="*/ 787278 w 1022414"/>
                  <a:gd name="connsiteY3" fmla="*/ 160053 h 2680599"/>
                  <a:gd name="connsiteX4" fmla="*/ 799170 w 1022414"/>
                  <a:gd name="connsiteY4" fmla="*/ 191766 h 2680599"/>
                  <a:gd name="connsiteX5" fmla="*/ 799831 w 1022414"/>
                  <a:gd name="connsiteY5" fmla="*/ 312013 h 2680599"/>
                  <a:gd name="connsiteX6" fmla="*/ 853347 w 1022414"/>
                  <a:gd name="connsiteY6" fmla="*/ 364207 h 2680599"/>
                  <a:gd name="connsiteX7" fmla="*/ 887043 w 1022414"/>
                  <a:gd name="connsiteY7" fmla="*/ 397903 h 2680599"/>
                  <a:gd name="connsiteX8" fmla="*/ 886382 w 1022414"/>
                  <a:gd name="connsiteY8" fmla="*/ 2472481 h 2680599"/>
                  <a:gd name="connsiteX9" fmla="*/ 841455 w 1022414"/>
                  <a:gd name="connsiteY9" fmla="*/ 2516087 h 2680599"/>
                  <a:gd name="connsiteX10" fmla="*/ 190672 w 1022414"/>
                  <a:gd name="connsiteY10" fmla="*/ 2516087 h 2680599"/>
                  <a:gd name="connsiteX11" fmla="*/ 151691 w 1022414"/>
                  <a:gd name="connsiteY11" fmla="*/ 2503533 h 2680599"/>
                  <a:gd name="connsiteX12" fmla="*/ 52587 w 1022414"/>
                  <a:gd name="connsiteY12" fmla="*/ 2494284 h 2680599"/>
                  <a:gd name="connsiteX13" fmla="*/ 392 w 1022414"/>
                  <a:gd name="connsiteY13" fmla="*/ 2574889 h 2680599"/>
                  <a:gd name="connsiteX14" fmla="*/ 65801 w 1022414"/>
                  <a:gd name="connsiteY14" fmla="*/ 2680600 h 2680599"/>
                  <a:gd name="connsiteX15" fmla="*/ 119317 w 1022414"/>
                  <a:gd name="connsiteY15" fmla="*/ 2680600 h 2680599"/>
                  <a:gd name="connsiteX16" fmla="*/ 184725 w 1022414"/>
                  <a:gd name="connsiteY16" fmla="*/ 2612548 h 2680599"/>
                  <a:gd name="connsiteX17" fmla="*/ 216439 w 1022414"/>
                  <a:gd name="connsiteY17" fmla="*/ 2588103 h 2680599"/>
                  <a:gd name="connsiteX18" fmla="*/ 832205 w 1022414"/>
                  <a:gd name="connsiteY18" fmla="*/ 2589424 h 2680599"/>
                  <a:gd name="connsiteX19" fmla="*/ 934613 w 1022414"/>
                  <a:gd name="connsiteY19" fmla="*/ 2551764 h 2680599"/>
                  <a:gd name="connsiteX20" fmla="*/ 959058 w 1022414"/>
                  <a:gd name="connsiteY20" fmla="*/ 2497587 h 2680599"/>
                  <a:gd name="connsiteX21" fmla="*/ 958397 w 1022414"/>
                  <a:gd name="connsiteY21" fmla="*/ 395921 h 2680599"/>
                  <a:gd name="connsiteX22" fmla="*/ 987468 w 1022414"/>
                  <a:gd name="connsiteY22" fmla="*/ 364207 h 2680599"/>
                  <a:gd name="connsiteX23" fmla="*/ 1009271 w 1022414"/>
                  <a:gd name="connsiteY23" fmla="*/ 341083 h 2680599"/>
                  <a:gd name="connsiteX24" fmla="*/ 1009271 w 1022414"/>
                  <a:gd name="connsiteY24" fmla="*/ 191106 h 2680599"/>
                  <a:gd name="connsiteX25" fmla="*/ 1021163 w 1022414"/>
                  <a:gd name="connsiteY25" fmla="*/ 162035 h 2680599"/>
                  <a:gd name="connsiteX26" fmla="*/ 1021163 w 1022414"/>
                  <a:gd name="connsiteY26" fmla="*/ 33861 h 2680599"/>
                  <a:gd name="connsiteX27" fmla="*/ 985486 w 1022414"/>
                  <a:gd name="connsiteY27" fmla="*/ 1487 h 268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22414" h="2680599">
                    <a:moveTo>
                      <a:pt x="985486" y="1487"/>
                    </a:moveTo>
                    <a:cubicBezTo>
                      <a:pt x="931309" y="-496"/>
                      <a:pt x="876472" y="-496"/>
                      <a:pt x="822295" y="1487"/>
                    </a:cubicBezTo>
                    <a:cubicBezTo>
                      <a:pt x="793885" y="2808"/>
                      <a:pt x="787939" y="8754"/>
                      <a:pt x="787278" y="37164"/>
                    </a:cubicBezTo>
                    <a:cubicBezTo>
                      <a:pt x="785296" y="78127"/>
                      <a:pt x="785957" y="119090"/>
                      <a:pt x="787278" y="160053"/>
                    </a:cubicBezTo>
                    <a:cubicBezTo>
                      <a:pt x="787278" y="171946"/>
                      <a:pt x="790582" y="182517"/>
                      <a:pt x="799170" y="191766"/>
                    </a:cubicBezTo>
                    <a:cubicBezTo>
                      <a:pt x="799170" y="232069"/>
                      <a:pt x="799831" y="272371"/>
                      <a:pt x="799831" y="312013"/>
                    </a:cubicBezTo>
                    <a:cubicBezTo>
                      <a:pt x="799831" y="364868"/>
                      <a:pt x="799831" y="366189"/>
                      <a:pt x="853347" y="364207"/>
                    </a:cubicBezTo>
                    <a:cubicBezTo>
                      <a:pt x="879775" y="362886"/>
                      <a:pt x="887043" y="370154"/>
                      <a:pt x="887043" y="397903"/>
                    </a:cubicBezTo>
                    <a:cubicBezTo>
                      <a:pt x="886382" y="1089649"/>
                      <a:pt x="886382" y="1780735"/>
                      <a:pt x="886382" y="2472481"/>
                    </a:cubicBezTo>
                    <a:cubicBezTo>
                      <a:pt x="886382" y="2511462"/>
                      <a:pt x="881757" y="2516087"/>
                      <a:pt x="841455" y="2516087"/>
                    </a:cubicBezTo>
                    <a:cubicBezTo>
                      <a:pt x="624747" y="2516087"/>
                      <a:pt x="408040" y="2516087"/>
                      <a:pt x="190672" y="2516087"/>
                    </a:cubicBezTo>
                    <a:cubicBezTo>
                      <a:pt x="176136" y="2516087"/>
                      <a:pt x="164244" y="2513444"/>
                      <a:pt x="151691" y="2503533"/>
                    </a:cubicBezTo>
                    <a:cubicBezTo>
                      <a:pt x="121299" y="2481070"/>
                      <a:pt x="86943" y="2479088"/>
                      <a:pt x="52587" y="2494284"/>
                    </a:cubicBezTo>
                    <a:cubicBezTo>
                      <a:pt x="18231" y="2509480"/>
                      <a:pt x="3035" y="2538551"/>
                      <a:pt x="392" y="2574889"/>
                    </a:cubicBezTo>
                    <a:cubicBezTo>
                      <a:pt x="-3572" y="2626422"/>
                      <a:pt x="22855" y="2658796"/>
                      <a:pt x="65801" y="2680600"/>
                    </a:cubicBezTo>
                    <a:cubicBezTo>
                      <a:pt x="83639" y="2680600"/>
                      <a:pt x="101478" y="2680600"/>
                      <a:pt x="119317" y="2680600"/>
                    </a:cubicBezTo>
                    <a:cubicBezTo>
                      <a:pt x="150369" y="2666725"/>
                      <a:pt x="178118" y="2648225"/>
                      <a:pt x="184725" y="2612548"/>
                    </a:cubicBezTo>
                    <a:cubicBezTo>
                      <a:pt x="188689" y="2592067"/>
                      <a:pt x="197939" y="2588103"/>
                      <a:pt x="216439" y="2588103"/>
                    </a:cubicBezTo>
                    <a:cubicBezTo>
                      <a:pt x="421914" y="2588763"/>
                      <a:pt x="626729" y="2587442"/>
                      <a:pt x="832205" y="2589424"/>
                    </a:cubicBezTo>
                    <a:cubicBezTo>
                      <a:pt x="873829" y="2590084"/>
                      <a:pt x="904881" y="2579513"/>
                      <a:pt x="934613" y="2551764"/>
                    </a:cubicBezTo>
                    <a:cubicBezTo>
                      <a:pt x="951130" y="2535908"/>
                      <a:pt x="959058" y="2520712"/>
                      <a:pt x="959058" y="2497587"/>
                    </a:cubicBezTo>
                    <a:cubicBezTo>
                      <a:pt x="958397" y="1797252"/>
                      <a:pt x="958397" y="1096917"/>
                      <a:pt x="958397" y="395921"/>
                    </a:cubicBezTo>
                    <a:cubicBezTo>
                      <a:pt x="958397" y="374118"/>
                      <a:pt x="960379" y="358922"/>
                      <a:pt x="987468" y="364207"/>
                    </a:cubicBezTo>
                    <a:cubicBezTo>
                      <a:pt x="1005968" y="367511"/>
                      <a:pt x="1009271" y="357600"/>
                      <a:pt x="1009271" y="341083"/>
                    </a:cubicBezTo>
                    <a:cubicBezTo>
                      <a:pt x="1008610" y="290871"/>
                      <a:pt x="1009271" y="241319"/>
                      <a:pt x="1009271" y="191106"/>
                    </a:cubicBezTo>
                    <a:cubicBezTo>
                      <a:pt x="1016538" y="182517"/>
                      <a:pt x="1020503" y="173267"/>
                      <a:pt x="1021163" y="162035"/>
                    </a:cubicBezTo>
                    <a:cubicBezTo>
                      <a:pt x="1022485" y="119090"/>
                      <a:pt x="1023145" y="76145"/>
                      <a:pt x="1021163" y="33861"/>
                    </a:cubicBezTo>
                    <a:cubicBezTo>
                      <a:pt x="1019181" y="8094"/>
                      <a:pt x="1012574" y="2147"/>
                      <a:pt x="985486" y="1487"/>
                    </a:cubicBezTo>
                    <a:close/>
                  </a:path>
                </a:pathLst>
              </a:custGeom>
              <a:grpFill/>
              <a:ln w="6599"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8238273A-1045-4A54-9A3E-66FF26456E9F}"/>
                  </a:ext>
                </a:extLst>
              </p:cNvPr>
              <p:cNvSpPr/>
              <p:nvPr/>
            </p:nvSpPr>
            <p:spPr>
              <a:xfrm flipH="1">
                <a:off x="3977908" y="5139374"/>
                <a:ext cx="525900" cy="1335363"/>
              </a:xfrm>
              <a:custGeom>
                <a:avLst/>
                <a:gdLst>
                  <a:gd name="connsiteX0" fmla="*/ 846399 w 965361"/>
                  <a:gd name="connsiteY0" fmla="*/ 2292642 h 2451243"/>
                  <a:gd name="connsiteX1" fmla="*/ 845739 w 965361"/>
                  <a:gd name="connsiteY1" fmla="*/ 395791 h 2451243"/>
                  <a:gd name="connsiteX2" fmla="*/ 845739 w 965361"/>
                  <a:gd name="connsiteY2" fmla="*/ 368702 h 2451243"/>
                  <a:gd name="connsiteX3" fmla="*/ 862917 w 965361"/>
                  <a:gd name="connsiteY3" fmla="*/ 351524 h 2451243"/>
                  <a:gd name="connsiteX4" fmla="*/ 937575 w 965361"/>
                  <a:gd name="connsiteY4" fmla="*/ 352185 h 2451243"/>
                  <a:gd name="connsiteX5" fmla="*/ 963342 w 965361"/>
                  <a:gd name="connsiteY5" fmla="*/ 327078 h 2451243"/>
                  <a:gd name="connsiteX6" fmla="*/ 965324 w 965361"/>
                  <a:gd name="connsiteY6" fmla="*/ 177101 h 2451243"/>
                  <a:gd name="connsiteX7" fmla="*/ 965324 w 965361"/>
                  <a:gd name="connsiteY7" fmla="*/ 35052 h 2451243"/>
                  <a:gd name="connsiteX8" fmla="*/ 931629 w 965361"/>
                  <a:gd name="connsiteY8" fmla="*/ 35 h 2451243"/>
                  <a:gd name="connsiteX9" fmla="*/ 784294 w 965361"/>
                  <a:gd name="connsiteY9" fmla="*/ 35 h 2451243"/>
                  <a:gd name="connsiteX10" fmla="*/ 751260 w 965361"/>
                  <a:gd name="connsiteY10" fmla="*/ 32409 h 2451243"/>
                  <a:gd name="connsiteX11" fmla="*/ 751260 w 965361"/>
                  <a:gd name="connsiteY11" fmla="*/ 177101 h 2451243"/>
                  <a:gd name="connsiteX12" fmla="*/ 753242 w 965361"/>
                  <a:gd name="connsiteY12" fmla="*/ 327078 h 2451243"/>
                  <a:gd name="connsiteX13" fmla="*/ 757866 w 965361"/>
                  <a:gd name="connsiteY13" fmla="*/ 348882 h 2451243"/>
                  <a:gd name="connsiteX14" fmla="*/ 773063 w 965361"/>
                  <a:gd name="connsiteY14" fmla="*/ 382577 h 2451243"/>
                  <a:gd name="connsiteX15" fmla="*/ 773063 w 965361"/>
                  <a:gd name="connsiteY15" fmla="*/ 2268197 h 2451243"/>
                  <a:gd name="connsiteX16" fmla="*/ 720207 w 965361"/>
                  <a:gd name="connsiteY16" fmla="*/ 2321713 h 2451243"/>
                  <a:gd name="connsiteX17" fmla="*/ 208830 w 965361"/>
                  <a:gd name="connsiteY17" fmla="*/ 2322373 h 2451243"/>
                  <a:gd name="connsiteX18" fmla="*/ 175795 w 965361"/>
                  <a:gd name="connsiteY18" fmla="*/ 2303213 h 2451243"/>
                  <a:gd name="connsiteX19" fmla="*/ 65460 w 965361"/>
                  <a:gd name="connsiteY19" fmla="*/ 2259607 h 2451243"/>
                  <a:gd name="connsiteX20" fmla="*/ 51 w 965361"/>
                  <a:gd name="connsiteY20" fmla="*/ 2358712 h 2451243"/>
                  <a:gd name="connsiteX21" fmla="*/ 70084 w 965361"/>
                  <a:gd name="connsiteY21" fmla="*/ 2448566 h 2451243"/>
                  <a:gd name="connsiteX22" fmla="*/ 177117 w 965361"/>
                  <a:gd name="connsiteY22" fmla="*/ 2399014 h 2451243"/>
                  <a:gd name="connsiteX23" fmla="*/ 212794 w 965361"/>
                  <a:gd name="connsiteY23" fmla="*/ 2376550 h 2451243"/>
                  <a:gd name="connsiteX24" fmla="*/ 703029 w 965361"/>
                  <a:gd name="connsiteY24" fmla="*/ 2377872 h 2451243"/>
                  <a:gd name="connsiteX25" fmla="*/ 821293 w 965361"/>
                  <a:gd name="connsiteY25" fmla="*/ 2340873 h 2451243"/>
                  <a:gd name="connsiteX26" fmla="*/ 846399 w 965361"/>
                  <a:gd name="connsiteY26" fmla="*/ 2292642 h 2451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65361" h="2451243">
                    <a:moveTo>
                      <a:pt x="846399" y="2292642"/>
                    </a:moveTo>
                    <a:cubicBezTo>
                      <a:pt x="845739" y="1660359"/>
                      <a:pt x="845739" y="1028075"/>
                      <a:pt x="845739" y="395791"/>
                    </a:cubicBezTo>
                    <a:cubicBezTo>
                      <a:pt x="845739" y="386541"/>
                      <a:pt x="846399" y="377952"/>
                      <a:pt x="845739" y="368702"/>
                    </a:cubicBezTo>
                    <a:cubicBezTo>
                      <a:pt x="845078" y="356149"/>
                      <a:pt x="850364" y="351524"/>
                      <a:pt x="862917" y="351524"/>
                    </a:cubicBezTo>
                    <a:cubicBezTo>
                      <a:pt x="888023" y="352185"/>
                      <a:pt x="913129" y="350203"/>
                      <a:pt x="937575" y="352185"/>
                    </a:cubicBezTo>
                    <a:cubicBezTo>
                      <a:pt x="957396" y="353506"/>
                      <a:pt x="964003" y="347560"/>
                      <a:pt x="963342" y="327078"/>
                    </a:cubicBezTo>
                    <a:cubicBezTo>
                      <a:pt x="963342" y="276866"/>
                      <a:pt x="960039" y="227314"/>
                      <a:pt x="965324" y="177101"/>
                    </a:cubicBezTo>
                    <a:cubicBezTo>
                      <a:pt x="965324" y="129531"/>
                      <a:pt x="964003" y="82622"/>
                      <a:pt x="965324" y="35052"/>
                    </a:cubicBezTo>
                    <a:cubicBezTo>
                      <a:pt x="965985" y="9945"/>
                      <a:pt x="958057" y="-625"/>
                      <a:pt x="931629" y="35"/>
                    </a:cubicBezTo>
                    <a:cubicBezTo>
                      <a:pt x="882738" y="1357"/>
                      <a:pt x="833185" y="1357"/>
                      <a:pt x="784294" y="35"/>
                    </a:cubicBezTo>
                    <a:cubicBezTo>
                      <a:pt x="760509" y="-625"/>
                      <a:pt x="750599" y="7963"/>
                      <a:pt x="751260" y="32409"/>
                    </a:cubicBezTo>
                    <a:cubicBezTo>
                      <a:pt x="752581" y="80640"/>
                      <a:pt x="751260" y="128870"/>
                      <a:pt x="751260" y="177101"/>
                    </a:cubicBezTo>
                    <a:cubicBezTo>
                      <a:pt x="751920" y="227314"/>
                      <a:pt x="751920" y="276866"/>
                      <a:pt x="753242" y="327078"/>
                    </a:cubicBezTo>
                    <a:cubicBezTo>
                      <a:pt x="753242" y="335007"/>
                      <a:pt x="749278" y="346899"/>
                      <a:pt x="757866" y="348882"/>
                    </a:cubicBezTo>
                    <a:cubicBezTo>
                      <a:pt x="779669" y="354167"/>
                      <a:pt x="773063" y="370024"/>
                      <a:pt x="773063" y="382577"/>
                    </a:cubicBezTo>
                    <a:cubicBezTo>
                      <a:pt x="773063" y="1010896"/>
                      <a:pt x="773063" y="1639877"/>
                      <a:pt x="773063" y="2268197"/>
                    </a:cubicBezTo>
                    <a:cubicBezTo>
                      <a:pt x="773063" y="2305195"/>
                      <a:pt x="757206" y="2321713"/>
                      <a:pt x="720207" y="2321713"/>
                    </a:cubicBezTo>
                    <a:cubicBezTo>
                      <a:pt x="549748" y="2321713"/>
                      <a:pt x="379289" y="2321713"/>
                      <a:pt x="208830" y="2322373"/>
                    </a:cubicBezTo>
                    <a:cubicBezTo>
                      <a:pt x="192313" y="2322373"/>
                      <a:pt x="183724" y="2318409"/>
                      <a:pt x="175795" y="2303213"/>
                    </a:cubicBezTo>
                    <a:cubicBezTo>
                      <a:pt x="155314" y="2263572"/>
                      <a:pt x="109726" y="2246394"/>
                      <a:pt x="65460" y="2259607"/>
                    </a:cubicBezTo>
                    <a:cubicBezTo>
                      <a:pt x="23175" y="2272161"/>
                      <a:pt x="-1271" y="2309159"/>
                      <a:pt x="51" y="2358712"/>
                    </a:cubicBezTo>
                    <a:cubicBezTo>
                      <a:pt x="1372" y="2404300"/>
                      <a:pt x="29782" y="2439977"/>
                      <a:pt x="70084" y="2448566"/>
                    </a:cubicBezTo>
                    <a:cubicBezTo>
                      <a:pt x="117654" y="2458476"/>
                      <a:pt x="159939" y="2440638"/>
                      <a:pt x="177117" y="2399014"/>
                    </a:cubicBezTo>
                    <a:cubicBezTo>
                      <a:pt x="185045" y="2379854"/>
                      <a:pt x="195616" y="2376550"/>
                      <a:pt x="212794" y="2376550"/>
                    </a:cubicBezTo>
                    <a:cubicBezTo>
                      <a:pt x="375986" y="2377211"/>
                      <a:pt x="539838" y="2375229"/>
                      <a:pt x="703029" y="2377872"/>
                    </a:cubicBezTo>
                    <a:cubicBezTo>
                      <a:pt x="747956" y="2378532"/>
                      <a:pt x="785616" y="2370604"/>
                      <a:pt x="821293" y="2340873"/>
                    </a:cubicBezTo>
                    <a:cubicBezTo>
                      <a:pt x="838471" y="2326998"/>
                      <a:pt x="846399" y="2314445"/>
                      <a:pt x="846399" y="2292642"/>
                    </a:cubicBezTo>
                    <a:close/>
                  </a:path>
                </a:pathLst>
              </a:custGeom>
              <a:grpFill/>
              <a:ln w="6599"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7AB48C8F-534D-420E-81DD-67A2CD1366C0}"/>
                  </a:ext>
                </a:extLst>
              </p:cNvPr>
              <p:cNvSpPr/>
              <p:nvPr/>
            </p:nvSpPr>
            <p:spPr>
              <a:xfrm flipH="1">
                <a:off x="3564028" y="5139374"/>
                <a:ext cx="133654" cy="1187379"/>
              </a:xfrm>
              <a:custGeom>
                <a:avLst/>
                <a:gdLst>
                  <a:gd name="connsiteX0" fmla="*/ 65588 w 245340"/>
                  <a:gd name="connsiteY0" fmla="*/ 33 h 2179597"/>
                  <a:gd name="connsiteX1" fmla="*/ 34535 w 245340"/>
                  <a:gd name="connsiteY1" fmla="*/ 31746 h 2179597"/>
                  <a:gd name="connsiteX2" fmla="*/ 33874 w 245340"/>
                  <a:gd name="connsiteY2" fmla="*/ 179081 h 2179597"/>
                  <a:gd name="connsiteX3" fmla="*/ 33874 w 245340"/>
                  <a:gd name="connsiteY3" fmla="*/ 331701 h 2179597"/>
                  <a:gd name="connsiteX4" fmla="*/ 53034 w 245340"/>
                  <a:gd name="connsiteY4" fmla="*/ 351522 h 2179597"/>
                  <a:gd name="connsiteX5" fmla="*/ 86730 w 245340"/>
                  <a:gd name="connsiteY5" fmla="*/ 387860 h 2179597"/>
                  <a:gd name="connsiteX6" fmla="*/ 86730 w 245340"/>
                  <a:gd name="connsiteY6" fmla="*/ 1949740 h 2179597"/>
                  <a:gd name="connsiteX7" fmla="*/ 58981 w 245340"/>
                  <a:gd name="connsiteY7" fmla="*/ 1990703 h 2179597"/>
                  <a:gd name="connsiteX8" fmla="*/ 13393 w 245340"/>
                  <a:gd name="connsiteY8" fmla="*/ 2029023 h 2179597"/>
                  <a:gd name="connsiteX9" fmla="*/ 35856 w 245340"/>
                  <a:gd name="connsiteY9" fmla="*/ 2160501 h 2179597"/>
                  <a:gd name="connsiteX10" fmla="*/ 155442 w 245340"/>
                  <a:gd name="connsiteY10" fmla="*/ 2158519 h 2179597"/>
                  <a:gd name="connsiteX11" fmla="*/ 173281 w 245340"/>
                  <a:gd name="connsiteY11" fmla="*/ 2027041 h 2179597"/>
                  <a:gd name="connsiteX12" fmla="*/ 158745 w 245340"/>
                  <a:gd name="connsiteY12" fmla="*/ 1974846 h 2179597"/>
                  <a:gd name="connsiteX13" fmla="*/ 159406 w 245340"/>
                  <a:gd name="connsiteY13" fmla="*/ 418912 h 2179597"/>
                  <a:gd name="connsiteX14" fmla="*/ 164031 w 245340"/>
                  <a:gd name="connsiteY14" fmla="*/ 356807 h 2179597"/>
                  <a:gd name="connsiteX15" fmla="*/ 223493 w 245340"/>
                  <a:gd name="connsiteY15" fmla="*/ 352843 h 2179597"/>
                  <a:gd name="connsiteX16" fmla="*/ 244636 w 245340"/>
                  <a:gd name="connsiteY16" fmla="*/ 331701 h 2179597"/>
                  <a:gd name="connsiteX17" fmla="*/ 245296 w 245340"/>
                  <a:gd name="connsiteY17" fmla="*/ 179081 h 2179597"/>
                  <a:gd name="connsiteX18" fmla="*/ 245296 w 245340"/>
                  <a:gd name="connsiteY18" fmla="*/ 34389 h 2179597"/>
                  <a:gd name="connsiteX19" fmla="*/ 213583 w 245340"/>
                  <a:gd name="connsiteY19" fmla="*/ 693 h 2179597"/>
                  <a:gd name="connsiteX20" fmla="*/ 65588 w 245340"/>
                  <a:gd name="connsiteY20" fmla="*/ 33 h 2179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5340" h="2179597">
                    <a:moveTo>
                      <a:pt x="65588" y="33"/>
                    </a:moveTo>
                    <a:cubicBezTo>
                      <a:pt x="42463" y="-628"/>
                      <a:pt x="33874" y="8622"/>
                      <a:pt x="34535" y="31746"/>
                    </a:cubicBezTo>
                    <a:cubicBezTo>
                      <a:pt x="35196" y="80638"/>
                      <a:pt x="33874" y="130190"/>
                      <a:pt x="33874" y="179081"/>
                    </a:cubicBezTo>
                    <a:cubicBezTo>
                      <a:pt x="33874" y="229954"/>
                      <a:pt x="34535" y="280828"/>
                      <a:pt x="33874" y="331701"/>
                    </a:cubicBezTo>
                    <a:cubicBezTo>
                      <a:pt x="33874" y="346236"/>
                      <a:pt x="37838" y="354825"/>
                      <a:pt x="53034" y="351522"/>
                    </a:cubicBezTo>
                    <a:cubicBezTo>
                      <a:pt x="84087" y="345576"/>
                      <a:pt x="86730" y="362093"/>
                      <a:pt x="86730" y="387860"/>
                    </a:cubicBezTo>
                    <a:cubicBezTo>
                      <a:pt x="86069" y="908487"/>
                      <a:pt x="86069" y="1429113"/>
                      <a:pt x="86730" y="1949740"/>
                    </a:cubicBezTo>
                    <a:cubicBezTo>
                      <a:pt x="86730" y="1971543"/>
                      <a:pt x="86069" y="1986078"/>
                      <a:pt x="58981" y="1990703"/>
                    </a:cubicBezTo>
                    <a:cubicBezTo>
                      <a:pt x="38499" y="1994006"/>
                      <a:pt x="23303" y="2010524"/>
                      <a:pt x="13393" y="2029023"/>
                    </a:cubicBezTo>
                    <a:cubicBezTo>
                      <a:pt x="-11053" y="2072629"/>
                      <a:pt x="-1142" y="2131431"/>
                      <a:pt x="35856" y="2160501"/>
                    </a:cubicBezTo>
                    <a:cubicBezTo>
                      <a:pt x="68891" y="2186929"/>
                      <a:pt x="123068" y="2185608"/>
                      <a:pt x="155442" y="2158519"/>
                    </a:cubicBezTo>
                    <a:cubicBezTo>
                      <a:pt x="191780" y="2127467"/>
                      <a:pt x="201030" y="2068665"/>
                      <a:pt x="173281" y="2027041"/>
                    </a:cubicBezTo>
                    <a:cubicBezTo>
                      <a:pt x="162049" y="2009863"/>
                      <a:pt x="158745" y="1994006"/>
                      <a:pt x="158745" y="1974846"/>
                    </a:cubicBezTo>
                    <a:cubicBezTo>
                      <a:pt x="158745" y="1456202"/>
                      <a:pt x="158745" y="937557"/>
                      <a:pt x="159406" y="418912"/>
                    </a:cubicBezTo>
                    <a:cubicBezTo>
                      <a:pt x="159406" y="397771"/>
                      <a:pt x="150156" y="371343"/>
                      <a:pt x="164031" y="356807"/>
                    </a:cubicBezTo>
                    <a:cubicBezTo>
                      <a:pt x="177245" y="343594"/>
                      <a:pt x="203012" y="352843"/>
                      <a:pt x="223493" y="352843"/>
                    </a:cubicBezTo>
                    <a:cubicBezTo>
                      <a:pt x="239350" y="352843"/>
                      <a:pt x="245296" y="348219"/>
                      <a:pt x="244636" y="331701"/>
                    </a:cubicBezTo>
                    <a:cubicBezTo>
                      <a:pt x="243975" y="280828"/>
                      <a:pt x="244636" y="229954"/>
                      <a:pt x="245296" y="179081"/>
                    </a:cubicBezTo>
                    <a:cubicBezTo>
                      <a:pt x="245296" y="130850"/>
                      <a:pt x="243975" y="82620"/>
                      <a:pt x="245296" y="34389"/>
                    </a:cubicBezTo>
                    <a:cubicBezTo>
                      <a:pt x="245957" y="10604"/>
                      <a:pt x="239350" y="33"/>
                      <a:pt x="213583" y="693"/>
                    </a:cubicBezTo>
                    <a:cubicBezTo>
                      <a:pt x="163370" y="1354"/>
                      <a:pt x="114479" y="1354"/>
                      <a:pt x="65588" y="33"/>
                    </a:cubicBezTo>
                    <a:close/>
                  </a:path>
                </a:pathLst>
              </a:custGeom>
              <a:grpFill/>
              <a:ln w="6599"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613A399E-CE85-4E9A-A82B-B91FC40A53F3}"/>
                  </a:ext>
                </a:extLst>
              </p:cNvPr>
              <p:cNvSpPr/>
              <p:nvPr/>
            </p:nvSpPr>
            <p:spPr>
              <a:xfrm flipH="1">
                <a:off x="4375310" y="5139374"/>
                <a:ext cx="586007" cy="738652"/>
              </a:xfrm>
              <a:custGeom>
                <a:avLst/>
                <a:gdLst>
                  <a:gd name="connsiteX0" fmla="*/ 855025 w 1075696"/>
                  <a:gd name="connsiteY0" fmla="*/ 1271871 h 1355897"/>
                  <a:gd name="connsiteX1" fmla="*/ 958093 w 1075696"/>
                  <a:gd name="connsiteY1" fmla="*/ 1234211 h 1355897"/>
                  <a:gd name="connsiteX2" fmla="*/ 979235 w 1075696"/>
                  <a:gd name="connsiteY2" fmla="*/ 1186641 h 1355897"/>
                  <a:gd name="connsiteX3" fmla="*/ 978574 w 1075696"/>
                  <a:gd name="connsiteY3" fmla="*/ 541143 h 1355897"/>
                  <a:gd name="connsiteX4" fmla="*/ 977914 w 1075696"/>
                  <a:gd name="connsiteY4" fmla="*/ 377952 h 1355897"/>
                  <a:gd name="connsiteX5" fmla="*/ 1005663 w 1075696"/>
                  <a:gd name="connsiteY5" fmla="*/ 351524 h 1355897"/>
                  <a:gd name="connsiteX6" fmla="*/ 1051251 w 1075696"/>
                  <a:gd name="connsiteY6" fmla="*/ 352185 h 1355897"/>
                  <a:gd name="connsiteX7" fmla="*/ 1075697 w 1075696"/>
                  <a:gd name="connsiteY7" fmla="*/ 328400 h 1355897"/>
                  <a:gd name="connsiteX8" fmla="*/ 1075697 w 1075696"/>
                  <a:gd name="connsiteY8" fmla="*/ 178422 h 1355897"/>
                  <a:gd name="connsiteX9" fmla="*/ 1075036 w 1075696"/>
                  <a:gd name="connsiteY9" fmla="*/ 28445 h 1355897"/>
                  <a:gd name="connsiteX10" fmla="*/ 1046626 w 1075696"/>
                  <a:gd name="connsiteY10" fmla="*/ 35 h 1355897"/>
                  <a:gd name="connsiteX11" fmla="*/ 896648 w 1075696"/>
                  <a:gd name="connsiteY11" fmla="*/ 35 h 1355897"/>
                  <a:gd name="connsiteX12" fmla="*/ 865596 w 1075696"/>
                  <a:gd name="connsiteY12" fmla="*/ 31088 h 1355897"/>
                  <a:gd name="connsiteX13" fmla="*/ 864935 w 1075696"/>
                  <a:gd name="connsiteY13" fmla="*/ 178422 h 1355897"/>
                  <a:gd name="connsiteX14" fmla="*/ 864935 w 1075696"/>
                  <a:gd name="connsiteY14" fmla="*/ 331043 h 1355897"/>
                  <a:gd name="connsiteX15" fmla="*/ 884095 w 1075696"/>
                  <a:gd name="connsiteY15" fmla="*/ 351524 h 1355897"/>
                  <a:gd name="connsiteX16" fmla="*/ 907880 w 1075696"/>
                  <a:gd name="connsiteY16" fmla="*/ 375970 h 1355897"/>
                  <a:gd name="connsiteX17" fmla="*/ 907220 w 1075696"/>
                  <a:gd name="connsiteY17" fmla="*/ 1171445 h 1355897"/>
                  <a:gd name="connsiteX18" fmla="*/ 861632 w 1075696"/>
                  <a:gd name="connsiteY18" fmla="*/ 1217033 h 1355897"/>
                  <a:gd name="connsiteX19" fmla="*/ 208206 w 1075696"/>
                  <a:gd name="connsiteY19" fmla="*/ 1217694 h 1355897"/>
                  <a:gd name="connsiteX20" fmla="*/ 171868 w 1075696"/>
                  <a:gd name="connsiteY20" fmla="*/ 1198533 h 1355897"/>
                  <a:gd name="connsiteX21" fmla="*/ 57568 w 1075696"/>
                  <a:gd name="connsiteY21" fmla="*/ 1166820 h 1355897"/>
                  <a:gd name="connsiteX22" fmla="*/ 748 w 1075696"/>
                  <a:gd name="connsiteY22" fmla="*/ 1269228 h 1355897"/>
                  <a:gd name="connsiteX23" fmla="*/ 82674 w 1075696"/>
                  <a:gd name="connsiteY23" fmla="*/ 1355118 h 1355897"/>
                  <a:gd name="connsiteX24" fmla="*/ 182439 w 1075696"/>
                  <a:gd name="connsiteY24" fmla="*/ 1296316 h 1355897"/>
                  <a:gd name="connsiteX25" fmla="*/ 220759 w 1075696"/>
                  <a:gd name="connsiteY25" fmla="*/ 1271210 h 1355897"/>
                  <a:gd name="connsiteX26" fmla="*/ 855025 w 1075696"/>
                  <a:gd name="connsiteY26" fmla="*/ 1271871 h 135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75696" h="1355897">
                    <a:moveTo>
                      <a:pt x="855025" y="1271871"/>
                    </a:moveTo>
                    <a:cubicBezTo>
                      <a:pt x="896648" y="1272531"/>
                      <a:pt x="928362" y="1262621"/>
                      <a:pt x="958093" y="1234211"/>
                    </a:cubicBezTo>
                    <a:cubicBezTo>
                      <a:pt x="973289" y="1219676"/>
                      <a:pt x="979235" y="1206462"/>
                      <a:pt x="979235" y="1186641"/>
                    </a:cubicBezTo>
                    <a:cubicBezTo>
                      <a:pt x="978574" y="971255"/>
                      <a:pt x="978574" y="756529"/>
                      <a:pt x="978574" y="541143"/>
                    </a:cubicBezTo>
                    <a:cubicBezTo>
                      <a:pt x="978574" y="486966"/>
                      <a:pt x="979896" y="432129"/>
                      <a:pt x="977914" y="377952"/>
                    </a:cubicBezTo>
                    <a:cubicBezTo>
                      <a:pt x="977253" y="355488"/>
                      <a:pt x="985181" y="350203"/>
                      <a:pt x="1005663" y="351524"/>
                    </a:cubicBezTo>
                    <a:cubicBezTo>
                      <a:pt x="1020859" y="352845"/>
                      <a:pt x="1036055" y="350863"/>
                      <a:pt x="1051251" y="352185"/>
                    </a:cubicBezTo>
                    <a:cubicBezTo>
                      <a:pt x="1069750" y="353506"/>
                      <a:pt x="1075697" y="347560"/>
                      <a:pt x="1075697" y="328400"/>
                    </a:cubicBezTo>
                    <a:cubicBezTo>
                      <a:pt x="1074375" y="278187"/>
                      <a:pt x="1075697" y="228635"/>
                      <a:pt x="1075697" y="178422"/>
                    </a:cubicBezTo>
                    <a:cubicBezTo>
                      <a:pt x="1075697" y="128210"/>
                      <a:pt x="1074375" y="78657"/>
                      <a:pt x="1075036" y="28445"/>
                    </a:cubicBezTo>
                    <a:cubicBezTo>
                      <a:pt x="1075036" y="7303"/>
                      <a:pt x="1067108" y="35"/>
                      <a:pt x="1046626" y="35"/>
                    </a:cubicBezTo>
                    <a:cubicBezTo>
                      <a:pt x="996413" y="696"/>
                      <a:pt x="946861" y="1357"/>
                      <a:pt x="896648" y="35"/>
                    </a:cubicBezTo>
                    <a:cubicBezTo>
                      <a:pt x="873524" y="-626"/>
                      <a:pt x="864935" y="7964"/>
                      <a:pt x="865596" y="31088"/>
                    </a:cubicBezTo>
                    <a:cubicBezTo>
                      <a:pt x="866257" y="79979"/>
                      <a:pt x="865596" y="129531"/>
                      <a:pt x="864935" y="178422"/>
                    </a:cubicBezTo>
                    <a:cubicBezTo>
                      <a:pt x="864935" y="229296"/>
                      <a:pt x="865596" y="280169"/>
                      <a:pt x="864935" y="331043"/>
                    </a:cubicBezTo>
                    <a:cubicBezTo>
                      <a:pt x="864935" y="344917"/>
                      <a:pt x="867578" y="354167"/>
                      <a:pt x="884095" y="351524"/>
                    </a:cubicBezTo>
                    <a:cubicBezTo>
                      <a:pt x="903255" y="348881"/>
                      <a:pt x="907880" y="358131"/>
                      <a:pt x="907880" y="375970"/>
                    </a:cubicBezTo>
                    <a:cubicBezTo>
                      <a:pt x="907220" y="640908"/>
                      <a:pt x="907880" y="906507"/>
                      <a:pt x="907220" y="1171445"/>
                    </a:cubicBezTo>
                    <a:cubicBezTo>
                      <a:pt x="907220" y="1201837"/>
                      <a:pt x="892024" y="1217033"/>
                      <a:pt x="861632" y="1217033"/>
                    </a:cubicBezTo>
                    <a:cubicBezTo>
                      <a:pt x="643603" y="1217033"/>
                      <a:pt x="426235" y="1217033"/>
                      <a:pt x="208206" y="1217694"/>
                    </a:cubicBezTo>
                    <a:cubicBezTo>
                      <a:pt x="191688" y="1217694"/>
                      <a:pt x="181117" y="1213730"/>
                      <a:pt x="171868" y="1198533"/>
                    </a:cubicBezTo>
                    <a:cubicBezTo>
                      <a:pt x="148743" y="1162195"/>
                      <a:pt x="99852" y="1150303"/>
                      <a:pt x="57568" y="1166820"/>
                    </a:cubicBezTo>
                    <a:cubicBezTo>
                      <a:pt x="18587" y="1182016"/>
                      <a:pt x="-4538" y="1224300"/>
                      <a:pt x="748" y="1269228"/>
                    </a:cubicBezTo>
                    <a:cubicBezTo>
                      <a:pt x="6694" y="1316798"/>
                      <a:pt x="37747" y="1349832"/>
                      <a:pt x="82674" y="1355118"/>
                    </a:cubicBezTo>
                    <a:cubicBezTo>
                      <a:pt x="128262" y="1360403"/>
                      <a:pt x="169885" y="1338600"/>
                      <a:pt x="182439" y="1296316"/>
                    </a:cubicBezTo>
                    <a:cubicBezTo>
                      <a:pt x="189706" y="1273853"/>
                      <a:pt x="201599" y="1271210"/>
                      <a:pt x="220759" y="1271210"/>
                    </a:cubicBezTo>
                    <a:cubicBezTo>
                      <a:pt x="431520" y="1271210"/>
                      <a:pt x="643603" y="1269889"/>
                      <a:pt x="855025" y="1271871"/>
                    </a:cubicBezTo>
                    <a:close/>
                  </a:path>
                </a:pathLst>
              </a:custGeom>
              <a:grpFill/>
              <a:ln w="6599"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899869F7-7F70-43EC-97C3-A531CD669C49}"/>
                  </a:ext>
                </a:extLst>
              </p:cNvPr>
              <p:cNvSpPr/>
              <p:nvPr/>
            </p:nvSpPr>
            <p:spPr>
              <a:xfrm flipH="1">
                <a:off x="1924341" y="5139374"/>
                <a:ext cx="576100" cy="1118127"/>
              </a:xfrm>
              <a:custGeom>
                <a:avLst/>
                <a:gdLst>
                  <a:gd name="connsiteX0" fmla="*/ 97540 w 576100"/>
                  <a:gd name="connsiteY0" fmla="*/ 19 h 1118127"/>
                  <a:gd name="connsiteX1" fmla="*/ 17276 w 576100"/>
                  <a:gd name="connsiteY1" fmla="*/ 19 h 1118127"/>
                  <a:gd name="connsiteX2" fmla="*/ 360 w 576100"/>
                  <a:gd name="connsiteY2" fmla="*/ 16936 h 1118127"/>
                  <a:gd name="connsiteX3" fmla="*/ 0 w 576100"/>
                  <a:gd name="connsiteY3" fmla="*/ 97199 h 1118127"/>
                  <a:gd name="connsiteX4" fmla="*/ 0 w 576100"/>
                  <a:gd name="connsiteY4" fmla="*/ 179982 h 1118127"/>
                  <a:gd name="connsiteX5" fmla="*/ 11517 w 576100"/>
                  <a:gd name="connsiteY5" fmla="*/ 191500 h 1118127"/>
                  <a:gd name="connsiteX6" fmla="*/ 49922 w 576100"/>
                  <a:gd name="connsiteY6" fmla="*/ 191650 h 1118127"/>
                  <a:gd name="connsiteX7" fmla="*/ 46244 w 576100"/>
                  <a:gd name="connsiteY7" fmla="*/ 192570 h 1118127"/>
                  <a:gd name="connsiteX8" fmla="*/ 43182 w 576100"/>
                  <a:gd name="connsiteY8" fmla="*/ 207687 h 1118127"/>
                  <a:gd name="connsiteX9" fmla="*/ 43496 w 576100"/>
                  <a:gd name="connsiteY9" fmla="*/ 1059632 h 1118127"/>
                  <a:gd name="connsiteX10" fmla="*/ 60140 w 576100"/>
                  <a:gd name="connsiteY10" fmla="*/ 1077988 h 1118127"/>
                  <a:gd name="connsiteX11" fmla="*/ 471203 w 576100"/>
                  <a:gd name="connsiteY11" fmla="*/ 1077988 h 1118127"/>
                  <a:gd name="connsiteX12" fmla="*/ 488789 w 576100"/>
                  <a:gd name="connsiteY12" fmla="*/ 1080147 h 1118127"/>
                  <a:gd name="connsiteX13" fmla="*/ 522076 w 576100"/>
                  <a:gd name="connsiteY13" fmla="*/ 1117220 h 1118127"/>
                  <a:gd name="connsiteX14" fmla="*/ 573890 w 576100"/>
                  <a:gd name="connsiteY14" fmla="*/ 1082307 h 1118127"/>
                  <a:gd name="connsiteX15" fmla="*/ 550967 w 576100"/>
                  <a:gd name="connsiteY15" fmla="*/ 1016440 h 1118127"/>
                  <a:gd name="connsiteX16" fmla="*/ 491615 w 576100"/>
                  <a:gd name="connsiteY16" fmla="*/ 1038036 h 1118127"/>
                  <a:gd name="connsiteX17" fmla="*/ 94369 w 576100"/>
                  <a:gd name="connsiteY17" fmla="*/ 1038396 h 1118127"/>
                  <a:gd name="connsiteX18" fmla="*/ 78039 w 576100"/>
                  <a:gd name="connsiteY18" fmla="*/ 1019680 h 1118127"/>
                  <a:gd name="connsiteX19" fmla="*/ 78039 w 576100"/>
                  <a:gd name="connsiteY19" fmla="*/ 211286 h 1118127"/>
                  <a:gd name="connsiteX20" fmla="*/ 76642 w 576100"/>
                  <a:gd name="connsiteY20" fmla="*/ 191755 h 1118127"/>
                  <a:gd name="connsiteX21" fmla="*/ 103299 w 576100"/>
                  <a:gd name="connsiteY21" fmla="*/ 191860 h 1118127"/>
                  <a:gd name="connsiteX22" fmla="*/ 114817 w 576100"/>
                  <a:gd name="connsiteY22" fmla="*/ 179982 h 1118127"/>
                  <a:gd name="connsiteX23" fmla="*/ 115177 w 576100"/>
                  <a:gd name="connsiteY23" fmla="*/ 97199 h 1118127"/>
                  <a:gd name="connsiteX24" fmla="*/ 114817 w 576100"/>
                  <a:gd name="connsiteY24" fmla="*/ 16936 h 1118127"/>
                  <a:gd name="connsiteX25" fmla="*/ 97540 w 576100"/>
                  <a:gd name="connsiteY25" fmla="*/ 19 h 111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76100" h="1118127">
                    <a:moveTo>
                      <a:pt x="97540" y="19"/>
                    </a:moveTo>
                    <a:cubicBezTo>
                      <a:pt x="70905" y="739"/>
                      <a:pt x="43911" y="739"/>
                      <a:pt x="17276" y="19"/>
                    </a:cubicBezTo>
                    <a:cubicBezTo>
                      <a:pt x="4679" y="-341"/>
                      <a:pt x="0" y="4338"/>
                      <a:pt x="360" y="16936"/>
                    </a:cubicBezTo>
                    <a:cubicBezTo>
                      <a:pt x="720" y="43570"/>
                      <a:pt x="360" y="70564"/>
                      <a:pt x="0" y="97199"/>
                    </a:cubicBezTo>
                    <a:cubicBezTo>
                      <a:pt x="0" y="124913"/>
                      <a:pt x="360" y="152627"/>
                      <a:pt x="0" y="179982"/>
                    </a:cubicBezTo>
                    <a:cubicBezTo>
                      <a:pt x="0" y="188980"/>
                      <a:pt x="2879" y="191500"/>
                      <a:pt x="11517" y="191500"/>
                    </a:cubicBezTo>
                    <a:lnTo>
                      <a:pt x="49922" y="191650"/>
                    </a:lnTo>
                    <a:lnTo>
                      <a:pt x="46244" y="192570"/>
                    </a:lnTo>
                    <a:cubicBezTo>
                      <a:pt x="43889" y="195449"/>
                      <a:pt x="43182" y="200308"/>
                      <a:pt x="43182" y="207687"/>
                    </a:cubicBezTo>
                    <a:cubicBezTo>
                      <a:pt x="43496" y="491668"/>
                      <a:pt x="43496" y="775651"/>
                      <a:pt x="43496" y="1059632"/>
                    </a:cubicBezTo>
                    <a:cubicBezTo>
                      <a:pt x="43496" y="1079428"/>
                      <a:pt x="40670" y="1077988"/>
                      <a:pt x="60140" y="1077988"/>
                    </a:cubicBezTo>
                    <a:cubicBezTo>
                      <a:pt x="197056" y="1077988"/>
                      <a:pt x="334287" y="1077988"/>
                      <a:pt x="471203" y="1077988"/>
                    </a:cubicBezTo>
                    <a:cubicBezTo>
                      <a:pt x="477170" y="1077988"/>
                      <a:pt x="483136" y="1076548"/>
                      <a:pt x="488789" y="1080147"/>
                    </a:cubicBezTo>
                    <a:cubicBezTo>
                      <a:pt x="492871" y="1100664"/>
                      <a:pt x="505119" y="1113981"/>
                      <a:pt x="522076" y="1117220"/>
                    </a:cubicBezTo>
                    <a:cubicBezTo>
                      <a:pt x="546884" y="1121899"/>
                      <a:pt x="566982" y="1108222"/>
                      <a:pt x="573890" y="1082307"/>
                    </a:cubicBezTo>
                    <a:cubicBezTo>
                      <a:pt x="580799" y="1055673"/>
                      <a:pt x="571064" y="1026879"/>
                      <a:pt x="550967" y="1016440"/>
                    </a:cubicBezTo>
                    <a:cubicBezTo>
                      <a:pt x="528671" y="1004923"/>
                      <a:pt x="505432" y="1013201"/>
                      <a:pt x="491615" y="1038036"/>
                    </a:cubicBezTo>
                    <a:cubicBezTo>
                      <a:pt x="359095" y="1038036"/>
                      <a:pt x="226889" y="1038396"/>
                      <a:pt x="94369" y="1038396"/>
                    </a:cubicBezTo>
                    <a:cubicBezTo>
                      <a:pt x="78039" y="1038396"/>
                      <a:pt x="78039" y="1038396"/>
                      <a:pt x="78039" y="1019680"/>
                    </a:cubicBezTo>
                    <a:cubicBezTo>
                      <a:pt x="78039" y="750095"/>
                      <a:pt x="78039" y="480871"/>
                      <a:pt x="78039" y="211286"/>
                    </a:cubicBezTo>
                    <a:lnTo>
                      <a:pt x="76642" y="191755"/>
                    </a:lnTo>
                    <a:lnTo>
                      <a:pt x="103299" y="191860"/>
                    </a:lnTo>
                    <a:cubicBezTo>
                      <a:pt x="112297" y="191860"/>
                      <a:pt x="114817" y="188620"/>
                      <a:pt x="114817" y="179982"/>
                    </a:cubicBezTo>
                    <a:cubicBezTo>
                      <a:pt x="114456" y="152268"/>
                      <a:pt x="114817" y="124553"/>
                      <a:pt x="115177" y="97199"/>
                    </a:cubicBezTo>
                    <a:cubicBezTo>
                      <a:pt x="115177" y="70564"/>
                      <a:pt x="114456" y="43570"/>
                      <a:pt x="114817" y="16936"/>
                    </a:cubicBezTo>
                    <a:cubicBezTo>
                      <a:pt x="115177" y="3978"/>
                      <a:pt x="110137" y="19"/>
                      <a:pt x="97540" y="19"/>
                    </a:cubicBezTo>
                    <a:close/>
                  </a:path>
                </a:pathLst>
              </a:custGeom>
              <a:grpFill/>
              <a:ln w="6599"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6585459A-FF7E-4A4B-B080-F4E91E9E8C31}"/>
                  </a:ext>
                </a:extLst>
              </p:cNvPr>
              <p:cNvSpPr/>
              <p:nvPr/>
            </p:nvSpPr>
            <p:spPr>
              <a:xfrm flipH="1">
                <a:off x="2778637" y="5139374"/>
                <a:ext cx="120656" cy="1100593"/>
              </a:xfrm>
              <a:custGeom>
                <a:avLst/>
                <a:gdLst>
                  <a:gd name="connsiteX0" fmla="*/ 102279 w 120656"/>
                  <a:gd name="connsiteY0" fmla="*/ 19 h 1100593"/>
                  <a:gd name="connsiteX1" fmla="*/ 22016 w 120656"/>
                  <a:gd name="connsiteY1" fmla="*/ 19 h 1100593"/>
                  <a:gd name="connsiteX2" fmla="*/ 4020 w 120656"/>
                  <a:gd name="connsiteY2" fmla="*/ 17656 h 1100593"/>
                  <a:gd name="connsiteX3" fmla="*/ 4020 w 120656"/>
                  <a:gd name="connsiteY3" fmla="*/ 96480 h 1100593"/>
                  <a:gd name="connsiteX4" fmla="*/ 4379 w 120656"/>
                  <a:gd name="connsiteY4" fmla="*/ 177823 h 1100593"/>
                  <a:gd name="connsiteX5" fmla="*/ 18417 w 120656"/>
                  <a:gd name="connsiteY5" fmla="*/ 191500 h 1100593"/>
                  <a:gd name="connsiteX6" fmla="*/ 57596 w 120656"/>
                  <a:gd name="connsiteY6" fmla="*/ 191500 h 1100593"/>
                  <a:gd name="connsiteX7" fmla="*/ 52440 w 120656"/>
                  <a:gd name="connsiteY7" fmla="*/ 193064 h 1100593"/>
                  <a:gd name="connsiteX8" fmla="*/ 49741 w 120656"/>
                  <a:gd name="connsiteY8" fmla="*/ 206606 h 1100593"/>
                  <a:gd name="connsiteX9" fmla="*/ 50100 w 120656"/>
                  <a:gd name="connsiteY9" fmla="*/ 975408 h 1100593"/>
                  <a:gd name="connsiteX10" fmla="*/ 34624 w 120656"/>
                  <a:gd name="connsiteY10" fmla="*/ 997004 h 1100593"/>
                  <a:gd name="connsiteX11" fmla="*/ 11948 w 120656"/>
                  <a:gd name="connsiteY11" fmla="*/ 1011761 h 1100593"/>
                  <a:gd name="connsiteX12" fmla="*/ 16627 w 120656"/>
                  <a:gd name="connsiteY12" fmla="*/ 1087705 h 1100593"/>
                  <a:gd name="connsiteX13" fmla="*/ 88253 w 120656"/>
                  <a:gd name="connsiteY13" fmla="*/ 1085905 h 1100593"/>
                  <a:gd name="connsiteX14" fmla="*/ 88613 w 120656"/>
                  <a:gd name="connsiteY14" fmla="*/ 1009241 h 1100593"/>
                  <a:gd name="connsiteX15" fmla="*/ 79974 w 120656"/>
                  <a:gd name="connsiteY15" fmla="*/ 984766 h 1100593"/>
                  <a:gd name="connsiteX16" fmla="*/ 79974 w 120656"/>
                  <a:gd name="connsiteY16" fmla="*/ 596766 h 1100593"/>
                  <a:gd name="connsiteX17" fmla="*/ 79974 w 120656"/>
                  <a:gd name="connsiteY17" fmla="*/ 204447 h 1100593"/>
                  <a:gd name="connsiteX18" fmla="*/ 77680 w 120656"/>
                  <a:gd name="connsiteY18" fmla="*/ 192929 h 1100593"/>
                  <a:gd name="connsiteX19" fmla="*/ 73441 w 120656"/>
                  <a:gd name="connsiteY19" fmla="*/ 191500 h 1100593"/>
                  <a:gd name="connsiteX20" fmla="*/ 105879 w 120656"/>
                  <a:gd name="connsiteY20" fmla="*/ 191500 h 1100593"/>
                  <a:gd name="connsiteX21" fmla="*/ 119916 w 120656"/>
                  <a:gd name="connsiteY21" fmla="*/ 177463 h 1100593"/>
                  <a:gd name="connsiteX22" fmla="*/ 120636 w 120656"/>
                  <a:gd name="connsiteY22" fmla="*/ 96120 h 1100593"/>
                  <a:gd name="connsiteX23" fmla="*/ 120636 w 120656"/>
                  <a:gd name="connsiteY23" fmla="*/ 19096 h 1100593"/>
                  <a:gd name="connsiteX24" fmla="*/ 102279 w 120656"/>
                  <a:gd name="connsiteY24" fmla="*/ 19 h 1100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0656" h="1100593">
                    <a:moveTo>
                      <a:pt x="102279" y="19"/>
                    </a:moveTo>
                    <a:cubicBezTo>
                      <a:pt x="75645" y="740"/>
                      <a:pt x="48651" y="740"/>
                      <a:pt x="22016" y="19"/>
                    </a:cubicBezTo>
                    <a:cubicBezTo>
                      <a:pt x="9059" y="-341"/>
                      <a:pt x="3660" y="4339"/>
                      <a:pt x="4020" y="17656"/>
                    </a:cubicBezTo>
                    <a:cubicBezTo>
                      <a:pt x="4740" y="43931"/>
                      <a:pt x="4020" y="70205"/>
                      <a:pt x="4020" y="96480"/>
                    </a:cubicBezTo>
                    <a:cubicBezTo>
                      <a:pt x="4379" y="123474"/>
                      <a:pt x="5100" y="150829"/>
                      <a:pt x="4379" y="177823"/>
                    </a:cubicBezTo>
                    <a:cubicBezTo>
                      <a:pt x="4020" y="188981"/>
                      <a:pt x="7979" y="191860"/>
                      <a:pt x="18417" y="191500"/>
                    </a:cubicBezTo>
                    <a:lnTo>
                      <a:pt x="57596" y="191500"/>
                    </a:lnTo>
                    <a:lnTo>
                      <a:pt x="52440" y="193064"/>
                    </a:lnTo>
                    <a:cubicBezTo>
                      <a:pt x="50191" y="195989"/>
                      <a:pt x="49741" y="200488"/>
                      <a:pt x="49741" y="206606"/>
                    </a:cubicBezTo>
                    <a:cubicBezTo>
                      <a:pt x="50100" y="462874"/>
                      <a:pt x="49741" y="719141"/>
                      <a:pt x="50100" y="975408"/>
                    </a:cubicBezTo>
                    <a:cubicBezTo>
                      <a:pt x="50100" y="987286"/>
                      <a:pt x="49381" y="995564"/>
                      <a:pt x="34624" y="997004"/>
                    </a:cubicBezTo>
                    <a:cubicBezTo>
                      <a:pt x="25266" y="997724"/>
                      <a:pt x="18067" y="1004562"/>
                      <a:pt x="11948" y="1011761"/>
                    </a:cubicBezTo>
                    <a:cubicBezTo>
                      <a:pt x="-5688" y="1033716"/>
                      <a:pt x="-3529" y="1068989"/>
                      <a:pt x="16627" y="1087705"/>
                    </a:cubicBezTo>
                    <a:cubicBezTo>
                      <a:pt x="36064" y="1105702"/>
                      <a:pt x="69897" y="1104622"/>
                      <a:pt x="88253" y="1085905"/>
                    </a:cubicBezTo>
                    <a:cubicBezTo>
                      <a:pt x="108048" y="1066109"/>
                      <a:pt x="109128" y="1029397"/>
                      <a:pt x="88613" y="1009241"/>
                    </a:cubicBezTo>
                    <a:cubicBezTo>
                      <a:pt x="81414" y="1001683"/>
                      <a:pt x="79974" y="994485"/>
                      <a:pt x="79974" y="984766"/>
                    </a:cubicBezTo>
                    <a:cubicBezTo>
                      <a:pt x="79974" y="855553"/>
                      <a:pt x="79974" y="725980"/>
                      <a:pt x="79974" y="596766"/>
                    </a:cubicBezTo>
                    <a:cubicBezTo>
                      <a:pt x="79974" y="466113"/>
                      <a:pt x="79974" y="335100"/>
                      <a:pt x="79974" y="204447"/>
                    </a:cubicBezTo>
                    <a:cubicBezTo>
                      <a:pt x="79974" y="199228"/>
                      <a:pt x="79614" y="195449"/>
                      <a:pt x="77680" y="192929"/>
                    </a:cubicBezTo>
                    <a:lnTo>
                      <a:pt x="73441" y="191500"/>
                    </a:lnTo>
                    <a:lnTo>
                      <a:pt x="105879" y="191500"/>
                    </a:lnTo>
                    <a:cubicBezTo>
                      <a:pt x="116677" y="191860"/>
                      <a:pt x="119916" y="188261"/>
                      <a:pt x="119916" y="177463"/>
                    </a:cubicBezTo>
                    <a:cubicBezTo>
                      <a:pt x="119916" y="150469"/>
                      <a:pt x="118116" y="123114"/>
                      <a:pt x="120636" y="96120"/>
                    </a:cubicBezTo>
                    <a:cubicBezTo>
                      <a:pt x="120636" y="70565"/>
                      <a:pt x="119916" y="45010"/>
                      <a:pt x="120636" y="19096"/>
                    </a:cubicBezTo>
                    <a:cubicBezTo>
                      <a:pt x="120995" y="5419"/>
                      <a:pt x="116677" y="-341"/>
                      <a:pt x="102279" y="19"/>
                    </a:cubicBezTo>
                    <a:close/>
                  </a:path>
                </a:pathLst>
              </a:custGeom>
              <a:grpFill/>
              <a:ln w="6599"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2C6A12CB-A937-425D-BCA3-A5BB1CB57193}"/>
                  </a:ext>
                </a:extLst>
              </p:cNvPr>
              <p:cNvSpPr/>
              <p:nvPr/>
            </p:nvSpPr>
            <p:spPr>
              <a:xfrm flipH="1">
                <a:off x="1405312" y="5139374"/>
                <a:ext cx="689866" cy="864745"/>
              </a:xfrm>
              <a:custGeom>
                <a:avLst/>
                <a:gdLst>
                  <a:gd name="connsiteX0" fmla="*/ 50409 w 689866"/>
                  <a:gd name="connsiteY0" fmla="*/ 189897 h 864745"/>
                  <a:gd name="connsiteX1" fmla="*/ 42131 w 689866"/>
                  <a:gd name="connsiteY1" fmla="*/ 205149 h 864745"/>
                  <a:gd name="connsiteX2" fmla="*/ 42131 w 689866"/>
                  <a:gd name="connsiteY2" fmla="*/ 505687 h 864745"/>
                  <a:gd name="connsiteX3" fmla="*/ 41771 w 689866"/>
                  <a:gd name="connsiteY3" fmla="*/ 803346 h 864745"/>
                  <a:gd name="connsiteX4" fmla="*/ 59768 w 689866"/>
                  <a:gd name="connsiteY4" fmla="*/ 822062 h 864745"/>
                  <a:gd name="connsiteX5" fmla="*/ 571582 w 689866"/>
                  <a:gd name="connsiteY5" fmla="*/ 821702 h 864745"/>
                  <a:gd name="connsiteX6" fmla="*/ 591018 w 689866"/>
                  <a:gd name="connsiteY6" fmla="*/ 833580 h 864745"/>
                  <a:gd name="connsiteX7" fmla="*/ 648966 w 689866"/>
                  <a:gd name="connsiteY7" fmla="*/ 863814 h 864745"/>
                  <a:gd name="connsiteX8" fmla="*/ 689638 w 689866"/>
                  <a:gd name="connsiteY8" fmla="*/ 816663 h 864745"/>
                  <a:gd name="connsiteX9" fmla="*/ 656525 w 689866"/>
                  <a:gd name="connsiteY9" fmla="*/ 760874 h 864745"/>
                  <a:gd name="connsiteX10" fmla="*/ 595338 w 689866"/>
                  <a:gd name="connsiteY10" fmla="*/ 781390 h 864745"/>
                  <a:gd name="connsiteX11" fmla="*/ 575542 w 689866"/>
                  <a:gd name="connsiteY11" fmla="*/ 791828 h 864745"/>
                  <a:gd name="connsiteX12" fmla="*/ 88201 w 689866"/>
                  <a:gd name="connsiteY12" fmla="*/ 791828 h 864745"/>
                  <a:gd name="connsiteX13" fmla="*/ 71645 w 689866"/>
                  <a:gd name="connsiteY13" fmla="*/ 774552 h 864745"/>
                  <a:gd name="connsiteX14" fmla="*/ 72005 w 689866"/>
                  <a:gd name="connsiteY14" fmla="*/ 210187 h 864745"/>
                  <a:gd name="connsiteX15" fmla="*/ 72005 w 689866"/>
                  <a:gd name="connsiteY15" fmla="*/ 197230 h 864745"/>
                  <a:gd name="connsiteX16" fmla="*/ 68405 w 689866"/>
                  <a:gd name="connsiteY16" fmla="*/ 190031 h 864745"/>
                  <a:gd name="connsiteX17" fmla="*/ 50409 w 689866"/>
                  <a:gd name="connsiteY17" fmla="*/ 189897 h 864745"/>
                  <a:gd name="connsiteX18" fmla="*/ 100079 w 689866"/>
                  <a:gd name="connsiteY18" fmla="*/ 0 h 864745"/>
                  <a:gd name="connsiteX19" fmla="*/ 14057 w 689866"/>
                  <a:gd name="connsiteY19" fmla="*/ 0 h 864745"/>
                  <a:gd name="connsiteX20" fmla="*/ 19 w 689866"/>
                  <a:gd name="connsiteY20" fmla="*/ 14037 h 864745"/>
                  <a:gd name="connsiteX21" fmla="*/ 739 w 689866"/>
                  <a:gd name="connsiteY21" fmla="*/ 95381 h 864745"/>
                  <a:gd name="connsiteX22" fmla="*/ 2899 w 689866"/>
                  <a:gd name="connsiteY22" fmla="*/ 114097 h 864745"/>
                  <a:gd name="connsiteX23" fmla="*/ 2899 w 689866"/>
                  <a:gd name="connsiteY23" fmla="*/ 175284 h 864745"/>
                  <a:gd name="connsiteX24" fmla="*/ 16576 w 689866"/>
                  <a:gd name="connsiteY24" fmla="*/ 189321 h 864745"/>
                  <a:gd name="connsiteX25" fmla="*/ 112676 w 689866"/>
                  <a:gd name="connsiteY25" fmla="*/ 188601 h 864745"/>
                  <a:gd name="connsiteX26" fmla="*/ 114116 w 689866"/>
                  <a:gd name="connsiteY26" fmla="*/ 15477 h 864745"/>
                  <a:gd name="connsiteX27" fmla="*/ 100079 w 689866"/>
                  <a:gd name="connsiteY27" fmla="*/ 0 h 86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89866" h="864745">
                    <a:moveTo>
                      <a:pt x="50409" y="189897"/>
                    </a:moveTo>
                    <a:cubicBezTo>
                      <a:pt x="45460" y="192731"/>
                      <a:pt x="42131" y="198130"/>
                      <a:pt x="42131" y="205149"/>
                    </a:cubicBezTo>
                    <a:cubicBezTo>
                      <a:pt x="42131" y="305208"/>
                      <a:pt x="42131" y="405628"/>
                      <a:pt x="42131" y="505687"/>
                    </a:cubicBezTo>
                    <a:cubicBezTo>
                      <a:pt x="42131" y="605027"/>
                      <a:pt x="42491" y="704006"/>
                      <a:pt x="41771" y="803346"/>
                    </a:cubicBezTo>
                    <a:cubicBezTo>
                      <a:pt x="41771" y="817743"/>
                      <a:pt x="44650" y="822062"/>
                      <a:pt x="59768" y="822062"/>
                    </a:cubicBezTo>
                    <a:cubicBezTo>
                      <a:pt x="230372" y="821342"/>
                      <a:pt x="400977" y="821702"/>
                      <a:pt x="571582" y="821702"/>
                    </a:cubicBezTo>
                    <a:cubicBezTo>
                      <a:pt x="580940" y="821702"/>
                      <a:pt x="587059" y="822422"/>
                      <a:pt x="591018" y="833580"/>
                    </a:cubicBezTo>
                    <a:cubicBezTo>
                      <a:pt x="599296" y="857335"/>
                      <a:pt x="621972" y="868133"/>
                      <a:pt x="648966" y="863814"/>
                    </a:cubicBezTo>
                    <a:cubicBezTo>
                      <a:pt x="671282" y="860214"/>
                      <a:pt x="687478" y="841498"/>
                      <a:pt x="689638" y="816663"/>
                    </a:cubicBezTo>
                    <a:cubicBezTo>
                      <a:pt x="691798" y="790388"/>
                      <a:pt x="678480" y="768433"/>
                      <a:pt x="656525" y="760874"/>
                    </a:cubicBezTo>
                    <a:cubicBezTo>
                      <a:pt x="632770" y="752956"/>
                      <a:pt x="607215" y="760515"/>
                      <a:pt x="595338" y="781390"/>
                    </a:cubicBezTo>
                    <a:cubicBezTo>
                      <a:pt x="590298" y="790029"/>
                      <a:pt x="584899" y="791828"/>
                      <a:pt x="575542" y="791828"/>
                    </a:cubicBezTo>
                    <a:cubicBezTo>
                      <a:pt x="413215" y="791468"/>
                      <a:pt x="250888" y="791468"/>
                      <a:pt x="88201" y="791828"/>
                    </a:cubicBezTo>
                    <a:cubicBezTo>
                      <a:pt x="74164" y="791828"/>
                      <a:pt x="71645" y="787509"/>
                      <a:pt x="71645" y="774552"/>
                    </a:cubicBezTo>
                    <a:cubicBezTo>
                      <a:pt x="72005" y="586310"/>
                      <a:pt x="72005" y="398069"/>
                      <a:pt x="72005" y="210187"/>
                    </a:cubicBezTo>
                    <a:cubicBezTo>
                      <a:pt x="72005" y="205869"/>
                      <a:pt x="72005" y="201550"/>
                      <a:pt x="72005" y="197230"/>
                    </a:cubicBezTo>
                    <a:cubicBezTo>
                      <a:pt x="72005" y="194351"/>
                      <a:pt x="71645" y="191471"/>
                      <a:pt x="68405" y="190031"/>
                    </a:cubicBezTo>
                    <a:cubicBezTo>
                      <a:pt x="61927" y="186792"/>
                      <a:pt x="55358" y="187062"/>
                      <a:pt x="50409" y="189897"/>
                    </a:cubicBezTo>
                    <a:close/>
                    <a:moveTo>
                      <a:pt x="100079" y="0"/>
                    </a:moveTo>
                    <a:cubicBezTo>
                      <a:pt x="71285" y="360"/>
                      <a:pt x="42851" y="360"/>
                      <a:pt x="14057" y="0"/>
                    </a:cubicBezTo>
                    <a:cubicBezTo>
                      <a:pt x="4339" y="0"/>
                      <a:pt x="-341" y="4319"/>
                      <a:pt x="19" y="14037"/>
                    </a:cubicBezTo>
                    <a:cubicBezTo>
                      <a:pt x="379" y="41032"/>
                      <a:pt x="379" y="68386"/>
                      <a:pt x="739" y="95381"/>
                    </a:cubicBezTo>
                    <a:cubicBezTo>
                      <a:pt x="3618" y="101499"/>
                      <a:pt x="2899" y="107618"/>
                      <a:pt x="2899" y="114097"/>
                    </a:cubicBezTo>
                    <a:cubicBezTo>
                      <a:pt x="2899" y="134612"/>
                      <a:pt x="3259" y="154768"/>
                      <a:pt x="2899" y="175284"/>
                    </a:cubicBezTo>
                    <a:cubicBezTo>
                      <a:pt x="2899" y="185362"/>
                      <a:pt x="6498" y="189681"/>
                      <a:pt x="16576" y="189321"/>
                    </a:cubicBezTo>
                    <a:cubicBezTo>
                      <a:pt x="48609" y="188961"/>
                      <a:pt x="80643" y="188961"/>
                      <a:pt x="112676" y="188601"/>
                    </a:cubicBezTo>
                    <a:cubicBezTo>
                      <a:pt x="113036" y="131013"/>
                      <a:pt x="113396" y="73065"/>
                      <a:pt x="114116" y="15477"/>
                    </a:cubicBezTo>
                    <a:cubicBezTo>
                      <a:pt x="114116" y="5399"/>
                      <a:pt x="111237" y="0"/>
                      <a:pt x="100079" y="0"/>
                    </a:cubicBezTo>
                    <a:close/>
                  </a:path>
                </a:pathLst>
              </a:custGeom>
              <a:grpFill/>
              <a:ln w="6599" cap="flat">
                <a:noFill/>
                <a:prstDash val="solid"/>
                <a:miter/>
              </a:ln>
            </p:spPr>
            <p:txBody>
              <a:bodyPr rtlCol="0" anchor="ctr"/>
              <a:lstStyle/>
              <a:p>
                <a:endParaRPr lang="en-US"/>
              </a:p>
            </p:txBody>
          </p:sp>
        </p:grpSp>
        <p:grpSp>
          <p:nvGrpSpPr>
            <p:cNvPr id="97" name="Group 96">
              <a:extLst>
                <a:ext uri="{FF2B5EF4-FFF2-40B4-BE49-F238E27FC236}">
                  <a16:creationId xmlns:a16="http://schemas.microsoft.com/office/drawing/2014/main" id="{71F5C56A-4D65-45BB-ADFB-4902606EA2E5}"/>
                </a:ext>
              </a:extLst>
            </p:cNvPr>
            <p:cNvGrpSpPr/>
            <p:nvPr userDrawn="1"/>
          </p:nvGrpSpPr>
          <p:grpSpPr>
            <a:xfrm>
              <a:off x="548226" y="1602802"/>
              <a:ext cx="944002" cy="3757883"/>
              <a:chOff x="655230" y="1602802"/>
              <a:chExt cx="944002" cy="3757883"/>
            </a:xfrm>
            <a:grpFill/>
          </p:grpSpPr>
          <p:sp>
            <p:nvSpPr>
              <p:cNvPr id="54" name="Freeform: Shape 53">
                <a:extLst>
                  <a:ext uri="{FF2B5EF4-FFF2-40B4-BE49-F238E27FC236}">
                    <a16:creationId xmlns:a16="http://schemas.microsoft.com/office/drawing/2014/main" id="{14CFE449-955F-4128-94F3-2CACBE8BB46B}"/>
                  </a:ext>
                </a:extLst>
              </p:cNvPr>
              <p:cNvSpPr/>
              <p:nvPr userDrawn="1"/>
            </p:nvSpPr>
            <p:spPr>
              <a:xfrm flipH="1">
                <a:off x="830109" y="3005304"/>
                <a:ext cx="769123" cy="128635"/>
              </a:xfrm>
              <a:custGeom>
                <a:avLst/>
                <a:gdLst>
                  <a:gd name="connsiteX0" fmla="*/ 1409189 w 1411831"/>
                  <a:gd name="connsiteY0" fmla="*/ 73007 h 236127"/>
                  <a:gd name="connsiteX1" fmla="*/ 1238730 w 1411831"/>
                  <a:gd name="connsiteY1" fmla="*/ 45257 h 236127"/>
                  <a:gd name="connsiteX2" fmla="*/ 1212963 w 1411831"/>
                  <a:gd name="connsiteY2" fmla="*/ 55168 h 236127"/>
                  <a:gd name="connsiteX3" fmla="*/ 385775 w 1411831"/>
                  <a:gd name="connsiteY3" fmla="*/ 55168 h 236127"/>
                  <a:gd name="connsiteX4" fmla="*/ 363972 w 1411831"/>
                  <a:gd name="connsiteY4" fmla="*/ 34687 h 236127"/>
                  <a:gd name="connsiteX5" fmla="*/ 340848 w 1411831"/>
                  <a:gd name="connsiteY5" fmla="*/ 12884 h 236127"/>
                  <a:gd name="connsiteX6" fmla="*/ 190870 w 1411831"/>
                  <a:gd name="connsiteY6" fmla="*/ 12884 h 236127"/>
                  <a:gd name="connsiteX7" fmla="*/ 165103 w 1411831"/>
                  <a:gd name="connsiteY7" fmla="*/ 991 h 236127"/>
                  <a:gd name="connsiteX8" fmla="*/ 31643 w 1411831"/>
                  <a:gd name="connsiteY8" fmla="*/ 991 h 236127"/>
                  <a:gd name="connsiteX9" fmla="*/ 1251 w 1411831"/>
                  <a:gd name="connsiteY9" fmla="*/ 34026 h 236127"/>
                  <a:gd name="connsiteX10" fmla="*/ 1251 w 1411831"/>
                  <a:gd name="connsiteY10" fmla="*/ 199860 h 236127"/>
                  <a:gd name="connsiteX11" fmla="*/ 37589 w 1411831"/>
                  <a:gd name="connsiteY11" fmla="*/ 234877 h 236127"/>
                  <a:gd name="connsiteX12" fmla="*/ 160478 w 1411831"/>
                  <a:gd name="connsiteY12" fmla="*/ 234877 h 236127"/>
                  <a:gd name="connsiteX13" fmla="*/ 192192 w 1411831"/>
                  <a:gd name="connsiteY13" fmla="*/ 222984 h 236127"/>
                  <a:gd name="connsiteX14" fmla="*/ 339526 w 1411831"/>
                  <a:gd name="connsiteY14" fmla="*/ 223645 h 236127"/>
                  <a:gd name="connsiteX15" fmla="*/ 363972 w 1411831"/>
                  <a:gd name="connsiteY15" fmla="*/ 199860 h 236127"/>
                  <a:gd name="connsiteX16" fmla="*/ 363311 w 1411831"/>
                  <a:gd name="connsiteY16" fmla="*/ 151629 h 236127"/>
                  <a:gd name="connsiteX17" fmla="*/ 386435 w 1411831"/>
                  <a:gd name="connsiteY17" fmla="*/ 126523 h 236127"/>
                  <a:gd name="connsiteX18" fmla="*/ 1203053 w 1411831"/>
                  <a:gd name="connsiteY18" fmla="*/ 126523 h 236127"/>
                  <a:gd name="connsiteX19" fmla="*/ 1230802 w 1411831"/>
                  <a:gd name="connsiteY19" fmla="*/ 145022 h 236127"/>
                  <a:gd name="connsiteX20" fmla="*/ 1339817 w 1411831"/>
                  <a:gd name="connsiteY20" fmla="*/ 196556 h 236127"/>
                  <a:gd name="connsiteX21" fmla="*/ 1411832 w 1411831"/>
                  <a:gd name="connsiteY21" fmla="*/ 124541 h 236127"/>
                  <a:gd name="connsiteX22" fmla="*/ 1411832 w 1411831"/>
                  <a:gd name="connsiteY22" fmla="*/ 76310 h 236127"/>
                  <a:gd name="connsiteX23" fmla="*/ 1409189 w 1411831"/>
                  <a:gd name="connsiteY23" fmla="*/ 73007 h 236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11831" h="236127">
                    <a:moveTo>
                      <a:pt x="1409189" y="73007"/>
                    </a:moveTo>
                    <a:cubicBezTo>
                      <a:pt x="1375494" y="-8259"/>
                      <a:pt x="1294889" y="-21472"/>
                      <a:pt x="1238730" y="45257"/>
                    </a:cubicBezTo>
                    <a:cubicBezTo>
                      <a:pt x="1230802" y="54507"/>
                      <a:pt x="1222874" y="55168"/>
                      <a:pt x="1212963" y="55168"/>
                    </a:cubicBezTo>
                    <a:cubicBezTo>
                      <a:pt x="937454" y="55168"/>
                      <a:pt x="661284" y="55168"/>
                      <a:pt x="385775" y="55168"/>
                    </a:cubicBezTo>
                    <a:cubicBezTo>
                      <a:pt x="370579" y="55168"/>
                      <a:pt x="361329" y="51864"/>
                      <a:pt x="363972" y="34687"/>
                    </a:cubicBezTo>
                    <a:cubicBezTo>
                      <a:pt x="366614" y="16187"/>
                      <a:pt x="357365" y="12884"/>
                      <a:pt x="340848" y="12884"/>
                    </a:cubicBezTo>
                    <a:cubicBezTo>
                      <a:pt x="290635" y="13544"/>
                      <a:pt x="241083" y="12884"/>
                      <a:pt x="190870" y="12884"/>
                    </a:cubicBezTo>
                    <a:cubicBezTo>
                      <a:pt x="184263" y="4955"/>
                      <a:pt x="175674" y="991"/>
                      <a:pt x="165103" y="991"/>
                    </a:cubicBezTo>
                    <a:cubicBezTo>
                      <a:pt x="120837" y="-330"/>
                      <a:pt x="75909" y="-330"/>
                      <a:pt x="31643" y="991"/>
                    </a:cubicBezTo>
                    <a:cubicBezTo>
                      <a:pt x="10501" y="1652"/>
                      <a:pt x="1912" y="14205"/>
                      <a:pt x="1251" y="34026"/>
                    </a:cubicBezTo>
                    <a:cubicBezTo>
                      <a:pt x="-71" y="89524"/>
                      <a:pt x="-731" y="144362"/>
                      <a:pt x="1251" y="199860"/>
                    </a:cubicBezTo>
                    <a:cubicBezTo>
                      <a:pt x="2572" y="227609"/>
                      <a:pt x="8519" y="233555"/>
                      <a:pt x="37589" y="234877"/>
                    </a:cubicBezTo>
                    <a:cubicBezTo>
                      <a:pt x="78552" y="236859"/>
                      <a:pt x="119515" y="236198"/>
                      <a:pt x="160478" y="234877"/>
                    </a:cubicBezTo>
                    <a:cubicBezTo>
                      <a:pt x="172371" y="234877"/>
                      <a:pt x="182942" y="230913"/>
                      <a:pt x="192192" y="222984"/>
                    </a:cubicBezTo>
                    <a:cubicBezTo>
                      <a:pt x="241083" y="222984"/>
                      <a:pt x="290635" y="222323"/>
                      <a:pt x="339526" y="223645"/>
                    </a:cubicBezTo>
                    <a:cubicBezTo>
                      <a:pt x="357365" y="224306"/>
                      <a:pt x="365954" y="219681"/>
                      <a:pt x="363972" y="199860"/>
                    </a:cubicBezTo>
                    <a:cubicBezTo>
                      <a:pt x="362650" y="184003"/>
                      <a:pt x="364632" y="167486"/>
                      <a:pt x="363311" y="151629"/>
                    </a:cubicBezTo>
                    <a:cubicBezTo>
                      <a:pt x="361990" y="133791"/>
                      <a:pt x="367275" y="126523"/>
                      <a:pt x="386435" y="126523"/>
                    </a:cubicBezTo>
                    <a:cubicBezTo>
                      <a:pt x="658641" y="127184"/>
                      <a:pt x="930847" y="127184"/>
                      <a:pt x="1203053" y="126523"/>
                    </a:cubicBezTo>
                    <a:cubicBezTo>
                      <a:pt x="1218249" y="126523"/>
                      <a:pt x="1224195" y="131808"/>
                      <a:pt x="1230802" y="145022"/>
                    </a:cubicBezTo>
                    <a:cubicBezTo>
                      <a:pt x="1250623" y="187968"/>
                      <a:pt x="1292907" y="206467"/>
                      <a:pt x="1339817" y="196556"/>
                    </a:cubicBezTo>
                    <a:cubicBezTo>
                      <a:pt x="1379458" y="187968"/>
                      <a:pt x="1397957" y="158897"/>
                      <a:pt x="1411832" y="124541"/>
                    </a:cubicBezTo>
                    <a:cubicBezTo>
                      <a:pt x="1411832" y="108684"/>
                      <a:pt x="1411832" y="92167"/>
                      <a:pt x="1411832" y="76310"/>
                    </a:cubicBezTo>
                    <a:cubicBezTo>
                      <a:pt x="1411171" y="74989"/>
                      <a:pt x="1409189" y="74328"/>
                      <a:pt x="1409189" y="73007"/>
                    </a:cubicBezTo>
                    <a:close/>
                  </a:path>
                </a:pathLst>
              </a:custGeom>
              <a:grpFill/>
              <a:ln w="6599"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C36CAA8C-CBDE-4BC9-ADAC-9B9B329BE1DC}"/>
                  </a:ext>
                </a:extLst>
              </p:cNvPr>
              <p:cNvSpPr/>
              <p:nvPr userDrawn="1"/>
            </p:nvSpPr>
            <p:spPr>
              <a:xfrm flipH="1">
                <a:off x="955830" y="4190397"/>
                <a:ext cx="643402" cy="634359"/>
              </a:xfrm>
              <a:custGeom>
                <a:avLst/>
                <a:gdLst>
                  <a:gd name="connsiteX0" fmla="*/ 1129160 w 1181053"/>
                  <a:gd name="connsiteY0" fmla="*/ 979148 h 1164453"/>
                  <a:gd name="connsiteX1" fmla="*/ 1108019 w 1181053"/>
                  <a:gd name="connsiteY1" fmla="*/ 942810 h 1164453"/>
                  <a:gd name="connsiteX2" fmla="*/ 1109340 w 1181053"/>
                  <a:gd name="connsiteY2" fmla="*/ 104390 h 1164453"/>
                  <a:gd name="connsiteX3" fmla="*/ 1074984 w 1181053"/>
                  <a:gd name="connsiteY3" fmla="*/ 71355 h 1164453"/>
                  <a:gd name="connsiteX4" fmla="*/ 383898 w 1181053"/>
                  <a:gd name="connsiteY4" fmla="*/ 72016 h 1164453"/>
                  <a:gd name="connsiteX5" fmla="*/ 349542 w 1181053"/>
                  <a:gd name="connsiteY5" fmla="*/ 69373 h 1164453"/>
                  <a:gd name="connsiteX6" fmla="*/ 348221 w 1181053"/>
                  <a:gd name="connsiteY6" fmla="*/ 1321 h 1164453"/>
                  <a:gd name="connsiteX7" fmla="*/ 337650 w 1181053"/>
                  <a:gd name="connsiteY7" fmla="*/ 1982 h 1164453"/>
                  <a:gd name="connsiteX8" fmla="*/ 32409 w 1181053"/>
                  <a:gd name="connsiteY8" fmla="*/ 0 h 1164453"/>
                  <a:gd name="connsiteX9" fmla="*/ 35 w 1181053"/>
                  <a:gd name="connsiteY9" fmla="*/ 30392 h 1164453"/>
                  <a:gd name="connsiteX10" fmla="*/ 35 w 1181053"/>
                  <a:gd name="connsiteY10" fmla="*/ 180369 h 1164453"/>
                  <a:gd name="connsiteX11" fmla="*/ 29766 w 1181053"/>
                  <a:gd name="connsiteY11" fmla="*/ 210101 h 1164453"/>
                  <a:gd name="connsiteX12" fmla="*/ 177101 w 1181053"/>
                  <a:gd name="connsiteY12" fmla="*/ 210101 h 1164453"/>
                  <a:gd name="connsiteX13" fmla="*/ 292062 w 1181053"/>
                  <a:gd name="connsiteY13" fmla="*/ 209440 h 1164453"/>
                  <a:gd name="connsiteX14" fmla="*/ 349542 w 1181053"/>
                  <a:gd name="connsiteY14" fmla="*/ 147996 h 1164453"/>
                  <a:gd name="connsiteX15" fmla="*/ 381256 w 1181053"/>
                  <a:gd name="connsiteY15" fmla="*/ 146014 h 1164453"/>
                  <a:gd name="connsiteX16" fmla="*/ 1021467 w 1181053"/>
                  <a:gd name="connsiteY16" fmla="*/ 145353 h 1164453"/>
                  <a:gd name="connsiteX17" fmla="*/ 1054502 w 1181053"/>
                  <a:gd name="connsiteY17" fmla="*/ 177066 h 1164453"/>
                  <a:gd name="connsiteX18" fmla="*/ 1054502 w 1181053"/>
                  <a:gd name="connsiteY18" fmla="*/ 945453 h 1164453"/>
                  <a:gd name="connsiteX19" fmla="*/ 1032699 w 1181053"/>
                  <a:gd name="connsiteY19" fmla="*/ 985755 h 1164453"/>
                  <a:gd name="connsiteX20" fmla="*/ 997022 w 1181053"/>
                  <a:gd name="connsiteY20" fmla="*/ 1102037 h 1164453"/>
                  <a:gd name="connsiteX21" fmla="*/ 1094805 w 1181053"/>
                  <a:gd name="connsiteY21" fmla="*/ 1164142 h 1164453"/>
                  <a:gd name="connsiteX22" fmla="*/ 1178712 w 1181053"/>
                  <a:gd name="connsiteY22" fmla="*/ 1090145 h 1164453"/>
                  <a:gd name="connsiteX23" fmla="*/ 1129160 w 1181053"/>
                  <a:gd name="connsiteY23" fmla="*/ 979148 h 116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81053" h="1164453">
                    <a:moveTo>
                      <a:pt x="1129160" y="979148"/>
                    </a:moveTo>
                    <a:cubicBezTo>
                      <a:pt x="1110001" y="971220"/>
                      <a:pt x="1108019" y="959988"/>
                      <a:pt x="1108019" y="942810"/>
                    </a:cubicBezTo>
                    <a:cubicBezTo>
                      <a:pt x="1108679" y="663337"/>
                      <a:pt x="1108019" y="383863"/>
                      <a:pt x="1109340" y="104390"/>
                    </a:cubicBezTo>
                    <a:cubicBezTo>
                      <a:pt x="1109340" y="75980"/>
                      <a:pt x="1100751" y="71355"/>
                      <a:pt x="1074984" y="71355"/>
                    </a:cubicBezTo>
                    <a:cubicBezTo>
                      <a:pt x="844402" y="72676"/>
                      <a:pt x="614480" y="72016"/>
                      <a:pt x="383898" y="72016"/>
                    </a:cubicBezTo>
                    <a:cubicBezTo>
                      <a:pt x="372666" y="72016"/>
                      <a:pt x="360774" y="73998"/>
                      <a:pt x="349542" y="69373"/>
                    </a:cubicBezTo>
                    <a:cubicBezTo>
                      <a:pt x="350863" y="46909"/>
                      <a:pt x="352845" y="23785"/>
                      <a:pt x="348221" y="1321"/>
                    </a:cubicBezTo>
                    <a:cubicBezTo>
                      <a:pt x="344917" y="1321"/>
                      <a:pt x="340953" y="1982"/>
                      <a:pt x="337650" y="1982"/>
                    </a:cubicBezTo>
                    <a:cubicBezTo>
                      <a:pt x="235903" y="1321"/>
                      <a:pt x="134156" y="1321"/>
                      <a:pt x="32409" y="0"/>
                    </a:cubicBezTo>
                    <a:cubicBezTo>
                      <a:pt x="9946" y="0"/>
                      <a:pt x="-626" y="5946"/>
                      <a:pt x="35" y="30392"/>
                    </a:cubicBezTo>
                    <a:cubicBezTo>
                      <a:pt x="1357" y="80605"/>
                      <a:pt x="1357" y="130157"/>
                      <a:pt x="35" y="180369"/>
                    </a:cubicBezTo>
                    <a:cubicBezTo>
                      <a:pt x="-626" y="202173"/>
                      <a:pt x="7964" y="210761"/>
                      <a:pt x="29766" y="210101"/>
                    </a:cubicBezTo>
                    <a:cubicBezTo>
                      <a:pt x="78658" y="209440"/>
                      <a:pt x="128210" y="210101"/>
                      <a:pt x="177101" y="210101"/>
                    </a:cubicBezTo>
                    <a:cubicBezTo>
                      <a:pt x="215421" y="210101"/>
                      <a:pt x="253741" y="209440"/>
                      <a:pt x="292062" y="209440"/>
                    </a:cubicBezTo>
                    <a:cubicBezTo>
                      <a:pt x="352845" y="209440"/>
                      <a:pt x="352845" y="209440"/>
                      <a:pt x="349542" y="147996"/>
                    </a:cubicBezTo>
                    <a:cubicBezTo>
                      <a:pt x="360113" y="147335"/>
                      <a:pt x="370684" y="146014"/>
                      <a:pt x="381256" y="146014"/>
                    </a:cubicBezTo>
                    <a:cubicBezTo>
                      <a:pt x="594660" y="146014"/>
                      <a:pt x="808063" y="146674"/>
                      <a:pt x="1021467" y="145353"/>
                    </a:cubicBezTo>
                    <a:cubicBezTo>
                      <a:pt x="1046574" y="145353"/>
                      <a:pt x="1054502" y="150638"/>
                      <a:pt x="1054502" y="177066"/>
                    </a:cubicBezTo>
                    <a:cubicBezTo>
                      <a:pt x="1053181" y="433415"/>
                      <a:pt x="1053842" y="689764"/>
                      <a:pt x="1054502" y="945453"/>
                    </a:cubicBezTo>
                    <a:cubicBezTo>
                      <a:pt x="1054502" y="964613"/>
                      <a:pt x="1049877" y="975184"/>
                      <a:pt x="1032699" y="985755"/>
                    </a:cubicBezTo>
                    <a:cubicBezTo>
                      <a:pt x="995701" y="1008219"/>
                      <a:pt x="982487" y="1057771"/>
                      <a:pt x="997022" y="1102037"/>
                    </a:cubicBezTo>
                    <a:cubicBezTo>
                      <a:pt x="1010897" y="1144322"/>
                      <a:pt x="1047895" y="1167446"/>
                      <a:pt x="1094805" y="1164142"/>
                    </a:cubicBezTo>
                    <a:cubicBezTo>
                      <a:pt x="1137089" y="1161499"/>
                      <a:pt x="1170784" y="1131768"/>
                      <a:pt x="1178712" y="1090145"/>
                    </a:cubicBezTo>
                    <a:cubicBezTo>
                      <a:pt x="1187962" y="1041914"/>
                      <a:pt x="1169463" y="996326"/>
                      <a:pt x="1129160" y="979148"/>
                    </a:cubicBezTo>
                    <a:close/>
                  </a:path>
                </a:pathLst>
              </a:custGeom>
              <a:grpFill/>
              <a:ln w="6599"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FE059B7-412E-4650-8EF3-9B138089D6F0}"/>
                  </a:ext>
                </a:extLst>
              </p:cNvPr>
              <p:cNvSpPr/>
              <p:nvPr userDrawn="1"/>
            </p:nvSpPr>
            <p:spPr>
              <a:xfrm rot="16200000" flipH="1">
                <a:off x="1069293" y="1820916"/>
                <a:ext cx="748053" cy="311825"/>
              </a:xfrm>
              <a:custGeom>
                <a:avLst/>
                <a:gdLst>
                  <a:gd name="connsiteX0" fmla="*/ 99133 w 1373154"/>
                  <a:gd name="connsiteY0" fmla="*/ 196463 h 572397"/>
                  <a:gd name="connsiteX1" fmla="*/ 185023 w 1373154"/>
                  <a:gd name="connsiteY1" fmla="*/ 121805 h 572397"/>
                  <a:gd name="connsiteX2" fmla="*/ 216075 w 1373154"/>
                  <a:gd name="connsiteY2" fmla="*/ 100002 h 572397"/>
                  <a:gd name="connsiteX3" fmla="*/ 1238829 w 1373154"/>
                  <a:gd name="connsiteY3" fmla="*/ 100002 h 572397"/>
                  <a:gd name="connsiteX4" fmla="*/ 1265257 w 1373154"/>
                  <a:gd name="connsiteY4" fmla="*/ 101984 h 572397"/>
                  <a:gd name="connsiteX5" fmla="*/ 1264596 w 1373154"/>
                  <a:gd name="connsiteY5" fmla="*/ 200428 h 572397"/>
                  <a:gd name="connsiteX6" fmla="*/ 1243454 w 1373154"/>
                  <a:gd name="connsiteY6" fmla="*/ 221570 h 572397"/>
                  <a:gd name="connsiteX7" fmla="*/ 1164171 w 1373154"/>
                  <a:gd name="connsiteY7" fmla="*/ 223552 h 572397"/>
                  <a:gd name="connsiteX8" fmla="*/ 1164831 w 1373154"/>
                  <a:gd name="connsiteY8" fmla="*/ 258568 h 572397"/>
                  <a:gd name="connsiteX9" fmla="*/ 1158885 w 1373154"/>
                  <a:gd name="connsiteY9" fmla="*/ 525489 h 572397"/>
                  <a:gd name="connsiteX10" fmla="*/ 1207116 w 1373154"/>
                  <a:gd name="connsiteY10" fmla="*/ 572398 h 572397"/>
                  <a:gd name="connsiteX11" fmla="*/ 1324719 w 1373154"/>
                  <a:gd name="connsiteY11" fmla="*/ 572398 h 572397"/>
                  <a:gd name="connsiteX12" fmla="*/ 1372950 w 1373154"/>
                  <a:gd name="connsiteY12" fmla="*/ 522846 h 572397"/>
                  <a:gd name="connsiteX13" fmla="*/ 1367665 w 1373154"/>
                  <a:gd name="connsiteY13" fmla="*/ 224212 h 572397"/>
                  <a:gd name="connsiteX14" fmla="*/ 1335291 w 1373154"/>
                  <a:gd name="connsiteY14" fmla="*/ 185892 h 572397"/>
                  <a:gd name="connsiteX15" fmla="*/ 1335291 w 1373154"/>
                  <a:gd name="connsiteY15" fmla="*/ 53093 h 572397"/>
                  <a:gd name="connsiteX16" fmla="*/ 1306881 w 1373154"/>
                  <a:gd name="connsiteY16" fmla="*/ 27326 h 572397"/>
                  <a:gd name="connsiteX17" fmla="*/ 192951 w 1373154"/>
                  <a:gd name="connsiteY17" fmla="*/ 27986 h 572397"/>
                  <a:gd name="connsiteX18" fmla="*/ 143399 w 1373154"/>
                  <a:gd name="connsiteY18" fmla="*/ 14112 h 572397"/>
                  <a:gd name="connsiteX19" fmla="*/ 31081 w 1373154"/>
                  <a:gd name="connsiteY19" fmla="*/ 23362 h 572397"/>
                  <a:gd name="connsiteX20" fmla="*/ 7957 w 1373154"/>
                  <a:gd name="connsiteY20" fmla="*/ 139644 h 572397"/>
                  <a:gd name="connsiteX21" fmla="*/ 99133 w 1373154"/>
                  <a:gd name="connsiteY21" fmla="*/ 196463 h 572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3154" h="572397">
                    <a:moveTo>
                      <a:pt x="99133" y="196463"/>
                    </a:moveTo>
                    <a:cubicBezTo>
                      <a:pt x="144060" y="193160"/>
                      <a:pt x="175773" y="168053"/>
                      <a:pt x="185023" y="121805"/>
                    </a:cubicBezTo>
                    <a:cubicBezTo>
                      <a:pt x="188987" y="100663"/>
                      <a:pt x="199558" y="100002"/>
                      <a:pt x="216075" y="100002"/>
                    </a:cubicBezTo>
                    <a:cubicBezTo>
                      <a:pt x="556993" y="100002"/>
                      <a:pt x="897911" y="100002"/>
                      <a:pt x="1238829" y="100002"/>
                    </a:cubicBezTo>
                    <a:cubicBezTo>
                      <a:pt x="1247418" y="100002"/>
                      <a:pt x="1256668" y="101323"/>
                      <a:pt x="1265257" y="101984"/>
                    </a:cubicBezTo>
                    <a:cubicBezTo>
                      <a:pt x="1265257" y="135019"/>
                      <a:pt x="1263936" y="167393"/>
                      <a:pt x="1264596" y="200428"/>
                    </a:cubicBezTo>
                    <a:cubicBezTo>
                      <a:pt x="1265257" y="216945"/>
                      <a:pt x="1259311" y="221570"/>
                      <a:pt x="1243454" y="221570"/>
                    </a:cubicBezTo>
                    <a:cubicBezTo>
                      <a:pt x="1217026" y="221570"/>
                      <a:pt x="1190599" y="218266"/>
                      <a:pt x="1164171" y="223552"/>
                    </a:cubicBezTo>
                    <a:cubicBezTo>
                      <a:pt x="1164171" y="235444"/>
                      <a:pt x="1164171" y="246676"/>
                      <a:pt x="1164831" y="258568"/>
                    </a:cubicBezTo>
                    <a:cubicBezTo>
                      <a:pt x="1168796" y="347762"/>
                      <a:pt x="1156903" y="436295"/>
                      <a:pt x="1158885" y="525489"/>
                    </a:cubicBezTo>
                    <a:cubicBezTo>
                      <a:pt x="1160207" y="571737"/>
                      <a:pt x="1158885" y="572398"/>
                      <a:pt x="1207116" y="572398"/>
                    </a:cubicBezTo>
                    <a:cubicBezTo>
                      <a:pt x="1246097" y="572398"/>
                      <a:pt x="1285739" y="572398"/>
                      <a:pt x="1324719" y="572398"/>
                    </a:cubicBezTo>
                    <a:cubicBezTo>
                      <a:pt x="1372950" y="572398"/>
                      <a:pt x="1372289" y="572398"/>
                      <a:pt x="1372950" y="522846"/>
                    </a:cubicBezTo>
                    <a:cubicBezTo>
                      <a:pt x="1374932" y="423081"/>
                      <a:pt x="1361718" y="323977"/>
                      <a:pt x="1367665" y="224212"/>
                    </a:cubicBezTo>
                    <a:cubicBezTo>
                      <a:pt x="1340576" y="224873"/>
                      <a:pt x="1333969" y="212320"/>
                      <a:pt x="1335291" y="185892"/>
                    </a:cubicBezTo>
                    <a:cubicBezTo>
                      <a:pt x="1337933" y="141626"/>
                      <a:pt x="1335291" y="97359"/>
                      <a:pt x="1335291" y="53093"/>
                    </a:cubicBezTo>
                    <a:cubicBezTo>
                      <a:pt x="1342558" y="26004"/>
                      <a:pt x="1325380" y="27326"/>
                      <a:pt x="1306881" y="27326"/>
                    </a:cubicBezTo>
                    <a:cubicBezTo>
                      <a:pt x="935571" y="27326"/>
                      <a:pt x="564261" y="27326"/>
                      <a:pt x="192951" y="27986"/>
                    </a:cubicBezTo>
                    <a:cubicBezTo>
                      <a:pt x="174452" y="27986"/>
                      <a:pt x="159256" y="24683"/>
                      <a:pt x="143399" y="14112"/>
                    </a:cubicBezTo>
                    <a:cubicBezTo>
                      <a:pt x="109043" y="-8352"/>
                      <a:pt x="60812" y="-3066"/>
                      <a:pt x="31081" y="23362"/>
                    </a:cubicBezTo>
                    <a:cubicBezTo>
                      <a:pt x="1350" y="50450"/>
                      <a:pt x="-8560" y="100002"/>
                      <a:pt x="7957" y="139644"/>
                    </a:cubicBezTo>
                    <a:cubicBezTo>
                      <a:pt x="22492" y="177303"/>
                      <a:pt x="58170" y="199767"/>
                      <a:pt x="99133" y="196463"/>
                    </a:cubicBezTo>
                    <a:close/>
                  </a:path>
                </a:pathLst>
              </a:custGeom>
              <a:grpFill/>
              <a:ln w="6599"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6DA1E9E-C3EF-4052-B739-AB5261881BA3}"/>
                  </a:ext>
                </a:extLst>
              </p:cNvPr>
              <p:cNvSpPr/>
              <p:nvPr userDrawn="1"/>
            </p:nvSpPr>
            <p:spPr>
              <a:xfrm rot="16200000" flipH="1">
                <a:off x="1120766" y="2289790"/>
                <a:ext cx="497194" cy="459738"/>
              </a:xfrm>
              <a:custGeom>
                <a:avLst/>
                <a:gdLst>
                  <a:gd name="connsiteX0" fmla="*/ 96662 w 912667"/>
                  <a:gd name="connsiteY0" fmla="*/ 195773 h 843913"/>
                  <a:gd name="connsiteX1" fmla="*/ 186517 w 912667"/>
                  <a:gd name="connsiteY1" fmla="*/ 119133 h 843913"/>
                  <a:gd name="connsiteX2" fmla="*/ 210302 w 912667"/>
                  <a:gd name="connsiteY2" fmla="*/ 99312 h 843913"/>
                  <a:gd name="connsiteX3" fmla="*/ 759338 w 912667"/>
                  <a:gd name="connsiteY3" fmla="*/ 99312 h 843913"/>
                  <a:gd name="connsiteX4" fmla="*/ 783123 w 912667"/>
                  <a:gd name="connsiteY4" fmla="*/ 123758 h 843913"/>
                  <a:gd name="connsiteX5" fmla="*/ 782462 w 912667"/>
                  <a:gd name="connsiteY5" fmla="*/ 434284 h 843913"/>
                  <a:gd name="connsiteX6" fmla="*/ 724321 w 912667"/>
                  <a:gd name="connsiteY6" fmla="*/ 492425 h 843913"/>
                  <a:gd name="connsiteX7" fmla="*/ 701197 w 912667"/>
                  <a:gd name="connsiteY7" fmla="*/ 517531 h 843913"/>
                  <a:gd name="connsiteX8" fmla="*/ 701197 w 912667"/>
                  <a:gd name="connsiteY8" fmla="*/ 667508 h 843913"/>
                  <a:gd name="connsiteX9" fmla="*/ 704500 w 912667"/>
                  <a:gd name="connsiteY9" fmla="*/ 665526 h 843913"/>
                  <a:gd name="connsiteX10" fmla="*/ 702518 w 912667"/>
                  <a:gd name="connsiteY10" fmla="*/ 820789 h 843913"/>
                  <a:gd name="connsiteX11" fmla="*/ 724982 w 912667"/>
                  <a:gd name="connsiteY11" fmla="*/ 843914 h 843913"/>
                  <a:gd name="connsiteX12" fmla="*/ 888173 w 912667"/>
                  <a:gd name="connsiteY12" fmla="*/ 843914 h 843913"/>
                  <a:gd name="connsiteX13" fmla="*/ 911958 w 912667"/>
                  <a:gd name="connsiteY13" fmla="*/ 819468 h 843913"/>
                  <a:gd name="connsiteX14" fmla="*/ 910637 w 912667"/>
                  <a:gd name="connsiteY14" fmla="*/ 672133 h 843913"/>
                  <a:gd name="connsiteX15" fmla="*/ 910637 w 912667"/>
                  <a:gd name="connsiteY15" fmla="*/ 672133 h 843913"/>
                  <a:gd name="connsiteX16" fmla="*/ 911958 w 912667"/>
                  <a:gd name="connsiteY16" fmla="*/ 666848 h 843913"/>
                  <a:gd name="connsiteX17" fmla="*/ 912619 w 912667"/>
                  <a:gd name="connsiteY17" fmla="*/ 522156 h 843913"/>
                  <a:gd name="connsiteX18" fmla="*/ 883548 w 912667"/>
                  <a:gd name="connsiteY18" fmla="*/ 493085 h 843913"/>
                  <a:gd name="connsiteX19" fmla="*/ 855799 w 912667"/>
                  <a:gd name="connsiteY19" fmla="*/ 464676 h 843913"/>
                  <a:gd name="connsiteX20" fmla="*/ 856460 w 912667"/>
                  <a:gd name="connsiteY20" fmla="*/ 82134 h 843913"/>
                  <a:gd name="connsiteX21" fmla="*/ 818800 w 912667"/>
                  <a:gd name="connsiteY21" fmla="*/ 45796 h 843913"/>
                  <a:gd name="connsiteX22" fmla="*/ 203034 w 912667"/>
                  <a:gd name="connsiteY22" fmla="*/ 45796 h 843913"/>
                  <a:gd name="connsiteX23" fmla="*/ 166035 w 912667"/>
                  <a:gd name="connsiteY23" fmla="*/ 31260 h 843913"/>
                  <a:gd name="connsiteX24" fmla="*/ 48432 w 912667"/>
                  <a:gd name="connsiteY24" fmla="*/ 11440 h 843913"/>
                  <a:gd name="connsiteX25" fmla="*/ 4165 w 912667"/>
                  <a:gd name="connsiteY25" fmla="*/ 127722 h 843913"/>
                  <a:gd name="connsiteX26" fmla="*/ 96662 w 912667"/>
                  <a:gd name="connsiteY26" fmla="*/ 195773 h 84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12667" h="843913">
                    <a:moveTo>
                      <a:pt x="96662" y="195773"/>
                    </a:moveTo>
                    <a:cubicBezTo>
                      <a:pt x="142911" y="194452"/>
                      <a:pt x="177267" y="166703"/>
                      <a:pt x="186517" y="119133"/>
                    </a:cubicBezTo>
                    <a:cubicBezTo>
                      <a:pt x="189820" y="102615"/>
                      <a:pt x="195766" y="99312"/>
                      <a:pt x="210302" y="99312"/>
                    </a:cubicBezTo>
                    <a:cubicBezTo>
                      <a:pt x="393314" y="99973"/>
                      <a:pt x="576326" y="99973"/>
                      <a:pt x="759338" y="99312"/>
                    </a:cubicBezTo>
                    <a:cubicBezTo>
                      <a:pt x="778498" y="99312"/>
                      <a:pt x="783123" y="105258"/>
                      <a:pt x="783123" y="123758"/>
                    </a:cubicBezTo>
                    <a:cubicBezTo>
                      <a:pt x="782462" y="227486"/>
                      <a:pt x="782462" y="330555"/>
                      <a:pt x="782462" y="434284"/>
                    </a:cubicBezTo>
                    <a:cubicBezTo>
                      <a:pt x="782462" y="491764"/>
                      <a:pt x="782462" y="492425"/>
                      <a:pt x="724321" y="492425"/>
                    </a:cubicBezTo>
                    <a:cubicBezTo>
                      <a:pt x="704500" y="492425"/>
                      <a:pt x="700536" y="499692"/>
                      <a:pt x="701197" y="517531"/>
                    </a:cubicBezTo>
                    <a:cubicBezTo>
                      <a:pt x="701858" y="567744"/>
                      <a:pt x="701197" y="617296"/>
                      <a:pt x="701197" y="667508"/>
                    </a:cubicBezTo>
                    <a:cubicBezTo>
                      <a:pt x="701858" y="666187"/>
                      <a:pt x="703179" y="665526"/>
                      <a:pt x="704500" y="665526"/>
                    </a:cubicBezTo>
                    <a:cubicBezTo>
                      <a:pt x="699876" y="717060"/>
                      <a:pt x="703179" y="768595"/>
                      <a:pt x="702518" y="820789"/>
                    </a:cubicBezTo>
                    <a:cubicBezTo>
                      <a:pt x="702518" y="835985"/>
                      <a:pt x="709125" y="843914"/>
                      <a:pt x="724982" y="843914"/>
                    </a:cubicBezTo>
                    <a:cubicBezTo>
                      <a:pt x="779159" y="843914"/>
                      <a:pt x="833996" y="843914"/>
                      <a:pt x="888173" y="843914"/>
                    </a:cubicBezTo>
                    <a:cubicBezTo>
                      <a:pt x="905351" y="843914"/>
                      <a:pt x="911958" y="835985"/>
                      <a:pt x="911958" y="819468"/>
                    </a:cubicBezTo>
                    <a:cubicBezTo>
                      <a:pt x="911298" y="770577"/>
                      <a:pt x="911298" y="721685"/>
                      <a:pt x="910637" y="672133"/>
                    </a:cubicBezTo>
                    <a:cubicBezTo>
                      <a:pt x="910637" y="672133"/>
                      <a:pt x="910637" y="672133"/>
                      <a:pt x="910637" y="672133"/>
                    </a:cubicBezTo>
                    <a:cubicBezTo>
                      <a:pt x="911298" y="670151"/>
                      <a:pt x="911298" y="668830"/>
                      <a:pt x="911958" y="666848"/>
                    </a:cubicBezTo>
                    <a:cubicBezTo>
                      <a:pt x="911958" y="618617"/>
                      <a:pt x="910637" y="570387"/>
                      <a:pt x="912619" y="522156"/>
                    </a:cubicBezTo>
                    <a:cubicBezTo>
                      <a:pt x="913280" y="499031"/>
                      <a:pt x="907333" y="488460"/>
                      <a:pt x="883548" y="493085"/>
                    </a:cubicBezTo>
                    <a:cubicBezTo>
                      <a:pt x="860424" y="497049"/>
                      <a:pt x="855799" y="486478"/>
                      <a:pt x="855799" y="464676"/>
                    </a:cubicBezTo>
                    <a:cubicBezTo>
                      <a:pt x="856460" y="337162"/>
                      <a:pt x="856460" y="209648"/>
                      <a:pt x="856460" y="82134"/>
                    </a:cubicBezTo>
                    <a:cubicBezTo>
                      <a:pt x="856460" y="39189"/>
                      <a:pt x="859763" y="45796"/>
                      <a:pt x="818800" y="45796"/>
                    </a:cubicBezTo>
                    <a:cubicBezTo>
                      <a:pt x="613325" y="45796"/>
                      <a:pt x="408510" y="45796"/>
                      <a:pt x="203034" y="45796"/>
                    </a:cubicBezTo>
                    <a:cubicBezTo>
                      <a:pt x="188499" y="45796"/>
                      <a:pt x="177267" y="44474"/>
                      <a:pt x="166035" y="31260"/>
                    </a:cubicBezTo>
                    <a:cubicBezTo>
                      <a:pt x="138286" y="-1774"/>
                      <a:pt x="86091" y="-9042"/>
                      <a:pt x="48432" y="11440"/>
                    </a:cubicBezTo>
                    <a:cubicBezTo>
                      <a:pt x="10111" y="32582"/>
                      <a:pt x="-9049" y="81473"/>
                      <a:pt x="4165" y="127722"/>
                    </a:cubicBezTo>
                    <a:cubicBezTo>
                      <a:pt x="15397" y="171327"/>
                      <a:pt x="50414" y="196434"/>
                      <a:pt x="96662" y="195773"/>
                    </a:cubicBezTo>
                    <a:close/>
                  </a:path>
                </a:pathLst>
              </a:custGeom>
              <a:grpFill/>
              <a:ln w="6599"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9AE258E7-1627-4F85-BE58-CE26AE080072}"/>
                  </a:ext>
                </a:extLst>
              </p:cNvPr>
              <p:cNvSpPr/>
              <p:nvPr userDrawn="1"/>
            </p:nvSpPr>
            <p:spPr>
              <a:xfrm flipH="1">
                <a:off x="830109" y="3801796"/>
                <a:ext cx="769123" cy="128635"/>
              </a:xfrm>
              <a:custGeom>
                <a:avLst/>
                <a:gdLst>
                  <a:gd name="connsiteX0" fmla="*/ 1409189 w 1411831"/>
                  <a:gd name="connsiteY0" fmla="*/ 73007 h 236127"/>
                  <a:gd name="connsiteX1" fmla="*/ 1238730 w 1411831"/>
                  <a:gd name="connsiteY1" fmla="*/ 45257 h 236127"/>
                  <a:gd name="connsiteX2" fmla="*/ 1212963 w 1411831"/>
                  <a:gd name="connsiteY2" fmla="*/ 55168 h 236127"/>
                  <a:gd name="connsiteX3" fmla="*/ 385775 w 1411831"/>
                  <a:gd name="connsiteY3" fmla="*/ 55168 h 236127"/>
                  <a:gd name="connsiteX4" fmla="*/ 363972 w 1411831"/>
                  <a:gd name="connsiteY4" fmla="*/ 34687 h 236127"/>
                  <a:gd name="connsiteX5" fmla="*/ 340848 w 1411831"/>
                  <a:gd name="connsiteY5" fmla="*/ 12884 h 236127"/>
                  <a:gd name="connsiteX6" fmla="*/ 190870 w 1411831"/>
                  <a:gd name="connsiteY6" fmla="*/ 12884 h 236127"/>
                  <a:gd name="connsiteX7" fmla="*/ 165103 w 1411831"/>
                  <a:gd name="connsiteY7" fmla="*/ 991 h 236127"/>
                  <a:gd name="connsiteX8" fmla="*/ 31643 w 1411831"/>
                  <a:gd name="connsiteY8" fmla="*/ 991 h 236127"/>
                  <a:gd name="connsiteX9" fmla="*/ 1251 w 1411831"/>
                  <a:gd name="connsiteY9" fmla="*/ 34026 h 236127"/>
                  <a:gd name="connsiteX10" fmla="*/ 1251 w 1411831"/>
                  <a:gd name="connsiteY10" fmla="*/ 199860 h 236127"/>
                  <a:gd name="connsiteX11" fmla="*/ 37589 w 1411831"/>
                  <a:gd name="connsiteY11" fmla="*/ 234877 h 236127"/>
                  <a:gd name="connsiteX12" fmla="*/ 160478 w 1411831"/>
                  <a:gd name="connsiteY12" fmla="*/ 234877 h 236127"/>
                  <a:gd name="connsiteX13" fmla="*/ 192192 w 1411831"/>
                  <a:gd name="connsiteY13" fmla="*/ 222984 h 236127"/>
                  <a:gd name="connsiteX14" fmla="*/ 339526 w 1411831"/>
                  <a:gd name="connsiteY14" fmla="*/ 223645 h 236127"/>
                  <a:gd name="connsiteX15" fmla="*/ 363972 w 1411831"/>
                  <a:gd name="connsiteY15" fmla="*/ 199860 h 236127"/>
                  <a:gd name="connsiteX16" fmla="*/ 363311 w 1411831"/>
                  <a:gd name="connsiteY16" fmla="*/ 151629 h 236127"/>
                  <a:gd name="connsiteX17" fmla="*/ 386435 w 1411831"/>
                  <a:gd name="connsiteY17" fmla="*/ 126523 h 236127"/>
                  <a:gd name="connsiteX18" fmla="*/ 1203053 w 1411831"/>
                  <a:gd name="connsiteY18" fmla="*/ 126523 h 236127"/>
                  <a:gd name="connsiteX19" fmla="*/ 1230802 w 1411831"/>
                  <a:gd name="connsiteY19" fmla="*/ 145022 h 236127"/>
                  <a:gd name="connsiteX20" fmla="*/ 1339817 w 1411831"/>
                  <a:gd name="connsiteY20" fmla="*/ 196556 h 236127"/>
                  <a:gd name="connsiteX21" fmla="*/ 1411832 w 1411831"/>
                  <a:gd name="connsiteY21" fmla="*/ 124541 h 236127"/>
                  <a:gd name="connsiteX22" fmla="*/ 1411832 w 1411831"/>
                  <a:gd name="connsiteY22" fmla="*/ 76310 h 236127"/>
                  <a:gd name="connsiteX23" fmla="*/ 1409189 w 1411831"/>
                  <a:gd name="connsiteY23" fmla="*/ 73007 h 236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11831" h="236127">
                    <a:moveTo>
                      <a:pt x="1409189" y="73007"/>
                    </a:moveTo>
                    <a:cubicBezTo>
                      <a:pt x="1375494" y="-8259"/>
                      <a:pt x="1294889" y="-21472"/>
                      <a:pt x="1238730" y="45257"/>
                    </a:cubicBezTo>
                    <a:cubicBezTo>
                      <a:pt x="1230802" y="54507"/>
                      <a:pt x="1222874" y="55168"/>
                      <a:pt x="1212963" y="55168"/>
                    </a:cubicBezTo>
                    <a:cubicBezTo>
                      <a:pt x="937454" y="55168"/>
                      <a:pt x="661284" y="55168"/>
                      <a:pt x="385775" y="55168"/>
                    </a:cubicBezTo>
                    <a:cubicBezTo>
                      <a:pt x="370579" y="55168"/>
                      <a:pt x="361329" y="51864"/>
                      <a:pt x="363972" y="34687"/>
                    </a:cubicBezTo>
                    <a:cubicBezTo>
                      <a:pt x="366614" y="16187"/>
                      <a:pt x="357365" y="12884"/>
                      <a:pt x="340848" y="12884"/>
                    </a:cubicBezTo>
                    <a:cubicBezTo>
                      <a:pt x="290635" y="13544"/>
                      <a:pt x="241083" y="12884"/>
                      <a:pt x="190870" y="12884"/>
                    </a:cubicBezTo>
                    <a:cubicBezTo>
                      <a:pt x="184263" y="4955"/>
                      <a:pt x="175674" y="991"/>
                      <a:pt x="165103" y="991"/>
                    </a:cubicBezTo>
                    <a:cubicBezTo>
                      <a:pt x="120837" y="-330"/>
                      <a:pt x="75909" y="-330"/>
                      <a:pt x="31643" y="991"/>
                    </a:cubicBezTo>
                    <a:cubicBezTo>
                      <a:pt x="10501" y="1652"/>
                      <a:pt x="1912" y="14205"/>
                      <a:pt x="1251" y="34026"/>
                    </a:cubicBezTo>
                    <a:cubicBezTo>
                      <a:pt x="-71" y="89524"/>
                      <a:pt x="-731" y="144362"/>
                      <a:pt x="1251" y="199860"/>
                    </a:cubicBezTo>
                    <a:cubicBezTo>
                      <a:pt x="2572" y="227609"/>
                      <a:pt x="8519" y="233555"/>
                      <a:pt x="37589" y="234877"/>
                    </a:cubicBezTo>
                    <a:cubicBezTo>
                      <a:pt x="78552" y="236859"/>
                      <a:pt x="119515" y="236198"/>
                      <a:pt x="160478" y="234877"/>
                    </a:cubicBezTo>
                    <a:cubicBezTo>
                      <a:pt x="172371" y="234877"/>
                      <a:pt x="182942" y="230913"/>
                      <a:pt x="192192" y="222984"/>
                    </a:cubicBezTo>
                    <a:cubicBezTo>
                      <a:pt x="241083" y="222984"/>
                      <a:pt x="290635" y="222323"/>
                      <a:pt x="339526" y="223645"/>
                    </a:cubicBezTo>
                    <a:cubicBezTo>
                      <a:pt x="357365" y="224306"/>
                      <a:pt x="365954" y="219681"/>
                      <a:pt x="363972" y="199860"/>
                    </a:cubicBezTo>
                    <a:cubicBezTo>
                      <a:pt x="362650" y="184003"/>
                      <a:pt x="364632" y="167486"/>
                      <a:pt x="363311" y="151629"/>
                    </a:cubicBezTo>
                    <a:cubicBezTo>
                      <a:pt x="361990" y="133791"/>
                      <a:pt x="367275" y="126523"/>
                      <a:pt x="386435" y="126523"/>
                    </a:cubicBezTo>
                    <a:cubicBezTo>
                      <a:pt x="658641" y="127184"/>
                      <a:pt x="930847" y="127184"/>
                      <a:pt x="1203053" y="126523"/>
                    </a:cubicBezTo>
                    <a:cubicBezTo>
                      <a:pt x="1218249" y="126523"/>
                      <a:pt x="1224195" y="131808"/>
                      <a:pt x="1230802" y="145022"/>
                    </a:cubicBezTo>
                    <a:cubicBezTo>
                      <a:pt x="1250623" y="187968"/>
                      <a:pt x="1292907" y="206467"/>
                      <a:pt x="1339817" y="196556"/>
                    </a:cubicBezTo>
                    <a:cubicBezTo>
                      <a:pt x="1379458" y="187968"/>
                      <a:pt x="1397957" y="158897"/>
                      <a:pt x="1411832" y="124541"/>
                    </a:cubicBezTo>
                    <a:cubicBezTo>
                      <a:pt x="1411832" y="108684"/>
                      <a:pt x="1411832" y="92167"/>
                      <a:pt x="1411832" y="76310"/>
                    </a:cubicBezTo>
                    <a:cubicBezTo>
                      <a:pt x="1411171" y="74989"/>
                      <a:pt x="1409189" y="74328"/>
                      <a:pt x="1409189" y="73007"/>
                    </a:cubicBezTo>
                    <a:close/>
                  </a:path>
                </a:pathLst>
              </a:custGeom>
              <a:grpFill/>
              <a:ln w="6599"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388BC822-45B5-4649-B16E-C559A55EB449}"/>
                  </a:ext>
                </a:extLst>
              </p:cNvPr>
              <p:cNvSpPr/>
              <p:nvPr userDrawn="1"/>
            </p:nvSpPr>
            <p:spPr>
              <a:xfrm rot="16200000" flipH="1">
                <a:off x="1066573" y="3025173"/>
                <a:ext cx="121315" cy="944002"/>
              </a:xfrm>
              <a:custGeom>
                <a:avLst/>
                <a:gdLst>
                  <a:gd name="connsiteX0" fmla="*/ 85722 w 222690"/>
                  <a:gd name="connsiteY0" fmla="*/ 193430 h 1732846"/>
                  <a:gd name="connsiteX1" fmla="*/ 104882 w 222690"/>
                  <a:gd name="connsiteY1" fmla="*/ 219858 h 1732846"/>
                  <a:gd name="connsiteX2" fmla="*/ 104882 w 222690"/>
                  <a:gd name="connsiteY2" fmla="*/ 860070 h 1732846"/>
                  <a:gd name="connsiteX3" fmla="*/ 105543 w 222690"/>
                  <a:gd name="connsiteY3" fmla="*/ 1355591 h 1732846"/>
                  <a:gd name="connsiteX4" fmla="*/ 80437 w 222690"/>
                  <a:gd name="connsiteY4" fmla="*/ 1382018 h 1732846"/>
                  <a:gd name="connsiteX5" fmla="*/ 13706 w 222690"/>
                  <a:gd name="connsiteY5" fmla="*/ 1384000 h 1732846"/>
                  <a:gd name="connsiteX6" fmla="*/ 14367 w 222690"/>
                  <a:gd name="connsiteY6" fmla="*/ 1416374 h 1732846"/>
                  <a:gd name="connsiteX7" fmla="*/ 8421 w 222690"/>
                  <a:gd name="connsiteY7" fmla="*/ 1685937 h 1732846"/>
                  <a:gd name="connsiteX8" fmla="*/ 56652 w 222690"/>
                  <a:gd name="connsiteY8" fmla="*/ 1732847 h 1732846"/>
                  <a:gd name="connsiteX9" fmla="*/ 174255 w 222690"/>
                  <a:gd name="connsiteY9" fmla="*/ 1732847 h 1732846"/>
                  <a:gd name="connsiteX10" fmla="*/ 222486 w 222690"/>
                  <a:gd name="connsiteY10" fmla="*/ 1683295 h 1732846"/>
                  <a:gd name="connsiteX11" fmla="*/ 217200 w 222690"/>
                  <a:gd name="connsiteY11" fmla="*/ 1384661 h 1732846"/>
                  <a:gd name="connsiteX12" fmla="*/ 196058 w 222690"/>
                  <a:gd name="connsiteY12" fmla="*/ 1382018 h 1732846"/>
                  <a:gd name="connsiteX13" fmla="*/ 158398 w 222690"/>
                  <a:gd name="connsiteY13" fmla="*/ 1343037 h 1732846"/>
                  <a:gd name="connsiteX14" fmla="*/ 158398 w 222690"/>
                  <a:gd name="connsiteY14" fmla="*/ 215233 h 1732846"/>
                  <a:gd name="connsiteX15" fmla="*/ 174916 w 222690"/>
                  <a:gd name="connsiteY15" fmla="*/ 147843 h 1732846"/>
                  <a:gd name="connsiteX16" fmla="*/ 161041 w 222690"/>
                  <a:gd name="connsiteY16" fmla="*/ 26275 h 1732846"/>
                  <a:gd name="connsiteX17" fmla="*/ 48723 w 222690"/>
                  <a:gd name="connsiteY17" fmla="*/ 9758 h 1732846"/>
                  <a:gd name="connsiteX18" fmla="*/ 1814 w 222690"/>
                  <a:gd name="connsiteY18" fmla="*/ 117451 h 1732846"/>
                  <a:gd name="connsiteX19" fmla="*/ 85722 w 222690"/>
                  <a:gd name="connsiteY19" fmla="*/ 193430 h 1732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2690" h="1732846">
                    <a:moveTo>
                      <a:pt x="85722" y="193430"/>
                    </a:moveTo>
                    <a:cubicBezTo>
                      <a:pt x="107525" y="194752"/>
                      <a:pt x="104882" y="205984"/>
                      <a:pt x="104882" y="219858"/>
                    </a:cubicBezTo>
                    <a:cubicBezTo>
                      <a:pt x="104882" y="433262"/>
                      <a:pt x="104882" y="646666"/>
                      <a:pt x="104882" y="860070"/>
                    </a:cubicBezTo>
                    <a:cubicBezTo>
                      <a:pt x="104882" y="1025244"/>
                      <a:pt x="104882" y="1190417"/>
                      <a:pt x="105543" y="1355591"/>
                    </a:cubicBezTo>
                    <a:cubicBezTo>
                      <a:pt x="105543" y="1374751"/>
                      <a:pt x="101579" y="1382679"/>
                      <a:pt x="80437" y="1382018"/>
                    </a:cubicBezTo>
                    <a:cubicBezTo>
                      <a:pt x="58634" y="1381358"/>
                      <a:pt x="36170" y="1378715"/>
                      <a:pt x="13706" y="1384000"/>
                    </a:cubicBezTo>
                    <a:cubicBezTo>
                      <a:pt x="13706" y="1394571"/>
                      <a:pt x="14367" y="1405143"/>
                      <a:pt x="14367" y="1416374"/>
                    </a:cubicBezTo>
                    <a:cubicBezTo>
                      <a:pt x="18331" y="1506229"/>
                      <a:pt x="6439" y="1596083"/>
                      <a:pt x="8421" y="1685937"/>
                    </a:cubicBezTo>
                    <a:cubicBezTo>
                      <a:pt x="9742" y="1732847"/>
                      <a:pt x="8421" y="1732847"/>
                      <a:pt x="56652" y="1732847"/>
                    </a:cubicBezTo>
                    <a:cubicBezTo>
                      <a:pt x="95633" y="1732847"/>
                      <a:pt x="135274" y="1732847"/>
                      <a:pt x="174255" y="1732847"/>
                    </a:cubicBezTo>
                    <a:cubicBezTo>
                      <a:pt x="221825" y="1732847"/>
                      <a:pt x="221164" y="1732847"/>
                      <a:pt x="222486" y="1683295"/>
                    </a:cubicBezTo>
                    <a:cubicBezTo>
                      <a:pt x="224468" y="1583530"/>
                      <a:pt x="211254" y="1484426"/>
                      <a:pt x="217200" y="1384661"/>
                    </a:cubicBezTo>
                    <a:cubicBezTo>
                      <a:pt x="209933" y="1384000"/>
                      <a:pt x="203326" y="1382018"/>
                      <a:pt x="196058" y="1382018"/>
                    </a:cubicBezTo>
                    <a:cubicBezTo>
                      <a:pt x="158398" y="1381358"/>
                      <a:pt x="158398" y="1381358"/>
                      <a:pt x="158398" y="1343037"/>
                    </a:cubicBezTo>
                    <a:cubicBezTo>
                      <a:pt x="158398" y="967103"/>
                      <a:pt x="158398" y="591168"/>
                      <a:pt x="158398" y="215233"/>
                    </a:cubicBezTo>
                    <a:cubicBezTo>
                      <a:pt x="158398" y="190788"/>
                      <a:pt x="160380" y="169645"/>
                      <a:pt x="174916" y="147843"/>
                    </a:cubicBezTo>
                    <a:cubicBezTo>
                      <a:pt x="199362" y="110844"/>
                      <a:pt x="190772" y="56667"/>
                      <a:pt x="161041" y="26275"/>
                    </a:cubicBezTo>
                    <a:cubicBezTo>
                      <a:pt x="133953" y="-814"/>
                      <a:pt x="84401" y="-8081"/>
                      <a:pt x="48723" y="9758"/>
                    </a:cubicBezTo>
                    <a:cubicBezTo>
                      <a:pt x="12385" y="28918"/>
                      <a:pt x="-6114" y="71202"/>
                      <a:pt x="1814" y="117451"/>
                    </a:cubicBezTo>
                    <a:cubicBezTo>
                      <a:pt x="9742" y="161717"/>
                      <a:pt x="39474" y="190127"/>
                      <a:pt x="85722" y="193430"/>
                    </a:cubicBezTo>
                    <a:close/>
                  </a:path>
                </a:pathLst>
              </a:custGeom>
              <a:grpFill/>
              <a:ln w="6599"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F81BE720-6521-4FDD-8C3B-B24385FF18AE}"/>
                  </a:ext>
                </a:extLst>
              </p:cNvPr>
              <p:cNvSpPr/>
              <p:nvPr userDrawn="1"/>
            </p:nvSpPr>
            <p:spPr>
              <a:xfrm rot="5400000" flipH="1" flipV="1">
                <a:off x="1069293" y="4830746"/>
                <a:ext cx="748053" cy="311825"/>
              </a:xfrm>
              <a:custGeom>
                <a:avLst/>
                <a:gdLst>
                  <a:gd name="connsiteX0" fmla="*/ 99133 w 1373154"/>
                  <a:gd name="connsiteY0" fmla="*/ 196463 h 572397"/>
                  <a:gd name="connsiteX1" fmla="*/ 185023 w 1373154"/>
                  <a:gd name="connsiteY1" fmla="*/ 121805 h 572397"/>
                  <a:gd name="connsiteX2" fmla="*/ 216075 w 1373154"/>
                  <a:gd name="connsiteY2" fmla="*/ 100002 h 572397"/>
                  <a:gd name="connsiteX3" fmla="*/ 1238829 w 1373154"/>
                  <a:gd name="connsiteY3" fmla="*/ 100002 h 572397"/>
                  <a:gd name="connsiteX4" fmla="*/ 1265257 w 1373154"/>
                  <a:gd name="connsiteY4" fmla="*/ 101984 h 572397"/>
                  <a:gd name="connsiteX5" fmla="*/ 1264596 w 1373154"/>
                  <a:gd name="connsiteY5" fmla="*/ 200428 h 572397"/>
                  <a:gd name="connsiteX6" fmla="*/ 1243454 w 1373154"/>
                  <a:gd name="connsiteY6" fmla="*/ 221570 h 572397"/>
                  <a:gd name="connsiteX7" fmla="*/ 1164171 w 1373154"/>
                  <a:gd name="connsiteY7" fmla="*/ 223552 h 572397"/>
                  <a:gd name="connsiteX8" fmla="*/ 1164831 w 1373154"/>
                  <a:gd name="connsiteY8" fmla="*/ 258568 h 572397"/>
                  <a:gd name="connsiteX9" fmla="*/ 1158885 w 1373154"/>
                  <a:gd name="connsiteY9" fmla="*/ 525489 h 572397"/>
                  <a:gd name="connsiteX10" fmla="*/ 1207116 w 1373154"/>
                  <a:gd name="connsiteY10" fmla="*/ 572398 h 572397"/>
                  <a:gd name="connsiteX11" fmla="*/ 1324719 w 1373154"/>
                  <a:gd name="connsiteY11" fmla="*/ 572398 h 572397"/>
                  <a:gd name="connsiteX12" fmla="*/ 1372950 w 1373154"/>
                  <a:gd name="connsiteY12" fmla="*/ 522846 h 572397"/>
                  <a:gd name="connsiteX13" fmla="*/ 1367665 w 1373154"/>
                  <a:gd name="connsiteY13" fmla="*/ 224212 h 572397"/>
                  <a:gd name="connsiteX14" fmla="*/ 1335291 w 1373154"/>
                  <a:gd name="connsiteY14" fmla="*/ 185892 h 572397"/>
                  <a:gd name="connsiteX15" fmla="*/ 1335291 w 1373154"/>
                  <a:gd name="connsiteY15" fmla="*/ 53093 h 572397"/>
                  <a:gd name="connsiteX16" fmla="*/ 1306881 w 1373154"/>
                  <a:gd name="connsiteY16" fmla="*/ 27326 h 572397"/>
                  <a:gd name="connsiteX17" fmla="*/ 192951 w 1373154"/>
                  <a:gd name="connsiteY17" fmla="*/ 27986 h 572397"/>
                  <a:gd name="connsiteX18" fmla="*/ 143399 w 1373154"/>
                  <a:gd name="connsiteY18" fmla="*/ 14112 h 572397"/>
                  <a:gd name="connsiteX19" fmla="*/ 31081 w 1373154"/>
                  <a:gd name="connsiteY19" fmla="*/ 23362 h 572397"/>
                  <a:gd name="connsiteX20" fmla="*/ 7957 w 1373154"/>
                  <a:gd name="connsiteY20" fmla="*/ 139644 h 572397"/>
                  <a:gd name="connsiteX21" fmla="*/ 99133 w 1373154"/>
                  <a:gd name="connsiteY21" fmla="*/ 196463 h 572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3154" h="572397">
                    <a:moveTo>
                      <a:pt x="99133" y="196463"/>
                    </a:moveTo>
                    <a:cubicBezTo>
                      <a:pt x="144060" y="193160"/>
                      <a:pt x="175773" y="168053"/>
                      <a:pt x="185023" y="121805"/>
                    </a:cubicBezTo>
                    <a:cubicBezTo>
                      <a:pt x="188987" y="100663"/>
                      <a:pt x="199558" y="100002"/>
                      <a:pt x="216075" y="100002"/>
                    </a:cubicBezTo>
                    <a:cubicBezTo>
                      <a:pt x="556993" y="100002"/>
                      <a:pt x="897911" y="100002"/>
                      <a:pt x="1238829" y="100002"/>
                    </a:cubicBezTo>
                    <a:cubicBezTo>
                      <a:pt x="1247418" y="100002"/>
                      <a:pt x="1256668" y="101323"/>
                      <a:pt x="1265257" y="101984"/>
                    </a:cubicBezTo>
                    <a:cubicBezTo>
                      <a:pt x="1265257" y="135019"/>
                      <a:pt x="1263936" y="167393"/>
                      <a:pt x="1264596" y="200428"/>
                    </a:cubicBezTo>
                    <a:cubicBezTo>
                      <a:pt x="1265257" y="216945"/>
                      <a:pt x="1259311" y="221570"/>
                      <a:pt x="1243454" y="221570"/>
                    </a:cubicBezTo>
                    <a:cubicBezTo>
                      <a:pt x="1217026" y="221570"/>
                      <a:pt x="1190599" y="218266"/>
                      <a:pt x="1164171" y="223552"/>
                    </a:cubicBezTo>
                    <a:cubicBezTo>
                      <a:pt x="1164171" y="235444"/>
                      <a:pt x="1164171" y="246676"/>
                      <a:pt x="1164831" y="258568"/>
                    </a:cubicBezTo>
                    <a:cubicBezTo>
                      <a:pt x="1168796" y="347762"/>
                      <a:pt x="1156903" y="436295"/>
                      <a:pt x="1158885" y="525489"/>
                    </a:cubicBezTo>
                    <a:cubicBezTo>
                      <a:pt x="1160207" y="571737"/>
                      <a:pt x="1158885" y="572398"/>
                      <a:pt x="1207116" y="572398"/>
                    </a:cubicBezTo>
                    <a:cubicBezTo>
                      <a:pt x="1246097" y="572398"/>
                      <a:pt x="1285739" y="572398"/>
                      <a:pt x="1324719" y="572398"/>
                    </a:cubicBezTo>
                    <a:cubicBezTo>
                      <a:pt x="1372950" y="572398"/>
                      <a:pt x="1372289" y="572398"/>
                      <a:pt x="1372950" y="522846"/>
                    </a:cubicBezTo>
                    <a:cubicBezTo>
                      <a:pt x="1374932" y="423081"/>
                      <a:pt x="1361718" y="323977"/>
                      <a:pt x="1367665" y="224212"/>
                    </a:cubicBezTo>
                    <a:cubicBezTo>
                      <a:pt x="1340576" y="224873"/>
                      <a:pt x="1333969" y="212320"/>
                      <a:pt x="1335291" y="185892"/>
                    </a:cubicBezTo>
                    <a:cubicBezTo>
                      <a:pt x="1337933" y="141626"/>
                      <a:pt x="1335291" y="97359"/>
                      <a:pt x="1335291" y="53093"/>
                    </a:cubicBezTo>
                    <a:cubicBezTo>
                      <a:pt x="1342558" y="26004"/>
                      <a:pt x="1325380" y="27326"/>
                      <a:pt x="1306881" y="27326"/>
                    </a:cubicBezTo>
                    <a:cubicBezTo>
                      <a:pt x="935571" y="27326"/>
                      <a:pt x="564261" y="27326"/>
                      <a:pt x="192951" y="27986"/>
                    </a:cubicBezTo>
                    <a:cubicBezTo>
                      <a:pt x="174452" y="27986"/>
                      <a:pt x="159256" y="24683"/>
                      <a:pt x="143399" y="14112"/>
                    </a:cubicBezTo>
                    <a:cubicBezTo>
                      <a:pt x="109043" y="-8352"/>
                      <a:pt x="60812" y="-3066"/>
                      <a:pt x="31081" y="23362"/>
                    </a:cubicBezTo>
                    <a:cubicBezTo>
                      <a:pt x="1350" y="50450"/>
                      <a:pt x="-8560" y="100002"/>
                      <a:pt x="7957" y="139644"/>
                    </a:cubicBezTo>
                    <a:cubicBezTo>
                      <a:pt x="22492" y="177303"/>
                      <a:pt x="58170" y="199767"/>
                      <a:pt x="99133" y="196463"/>
                    </a:cubicBezTo>
                    <a:close/>
                  </a:path>
                </a:pathLst>
              </a:custGeom>
              <a:grpFill/>
              <a:ln w="6599" cap="flat">
                <a:noFill/>
                <a:prstDash val="solid"/>
                <a:miter/>
              </a:ln>
            </p:spPr>
            <p:txBody>
              <a:bodyPr rtlCol="0" anchor="ctr"/>
              <a:lstStyle/>
              <a:p>
                <a:endParaRPr lang="en-US"/>
              </a:p>
            </p:txBody>
          </p:sp>
        </p:grpSp>
        <p:grpSp>
          <p:nvGrpSpPr>
            <p:cNvPr id="99" name="Group 98">
              <a:extLst>
                <a:ext uri="{FF2B5EF4-FFF2-40B4-BE49-F238E27FC236}">
                  <a16:creationId xmlns:a16="http://schemas.microsoft.com/office/drawing/2014/main" id="{A41B19ED-3589-4DE1-A150-B99140988B50}"/>
                </a:ext>
              </a:extLst>
            </p:cNvPr>
            <p:cNvGrpSpPr/>
            <p:nvPr userDrawn="1"/>
          </p:nvGrpSpPr>
          <p:grpSpPr>
            <a:xfrm>
              <a:off x="4782728" y="2208743"/>
              <a:ext cx="1206268" cy="3147897"/>
              <a:chOff x="4889732" y="2208743"/>
              <a:chExt cx="1206268" cy="3147897"/>
            </a:xfrm>
            <a:grpFill/>
          </p:grpSpPr>
          <p:sp>
            <p:nvSpPr>
              <p:cNvPr id="55" name="Freeform: Shape 54">
                <a:extLst>
                  <a:ext uri="{FF2B5EF4-FFF2-40B4-BE49-F238E27FC236}">
                    <a16:creationId xmlns:a16="http://schemas.microsoft.com/office/drawing/2014/main" id="{F8C970CA-0C4B-42C4-B0C7-EB4872CFDF25}"/>
                  </a:ext>
                </a:extLst>
              </p:cNvPr>
              <p:cNvSpPr/>
              <p:nvPr userDrawn="1"/>
            </p:nvSpPr>
            <p:spPr>
              <a:xfrm flipH="1">
                <a:off x="4889732" y="2408235"/>
                <a:ext cx="1206268" cy="720041"/>
              </a:xfrm>
              <a:custGeom>
                <a:avLst/>
                <a:gdLst>
                  <a:gd name="connsiteX0" fmla="*/ 1864067 w 2214270"/>
                  <a:gd name="connsiteY0" fmla="*/ 1293985 h 1321734"/>
                  <a:gd name="connsiteX1" fmla="*/ 1891816 w 2214270"/>
                  <a:gd name="connsiteY1" fmla="*/ 1319752 h 1321734"/>
                  <a:gd name="connsiteX2" fmla="*/ 2041794 w 2214270"/>
                  <a:gd name="connsiteY2" fmla="*/ 1321734 h 1321734"/>
                  <a:gd name="connsiteX3" fmla="*/ 2185825 w 2214270"/>
                  <a:gd name="connsiteY3" fmla="*/ 1321074 h 1321734"/>
                  <a:gd name="connsiteX4" fmla="*/ 2214235 w 2214270"/>
                  <a:gd name="connsiteY4" fmla="*/ 1292663 h 1321734"/>
                  <a:gd name="connsiteX5" fmla="*/ 2214235 w 2214270"/>
                  <a:gd name="connsiteY5" fmla="*/ 1135418 h 1321734"/>
                  <a:gd name="connsiteX6" fmla="*/ 2185825 w 2214270"/>
                  <a:gd name="connsiteY6" fmla="*/ 1107009 h 1321734"/>
                  <a:gd name="connsiteX7" fmla="*/ 2041794 w 2214270"/>
                  <a:gd name="connsiteY7" fmla="*/ 1106348 h 1321734"/>
                  <a:gd name="connsiteX8" fmla="*/ 1908334 w 2214270"/>
                  <a:gd name="connsiteY8" fmla="*/ 1108330 h 1321734"/>
                  <a:gd name="connsiteX9" fmla="*/ 1866049 w 2214270"/>
                  <a:gd name="connsiteY9" fmla="*/ 1150614 h 1321734"/>
                  <a:gd name="connsiteX10" fmla="*/ 1834336 w 2214270"/>
                  <a:gd name="connsiteY10" fmla="*/ 1183649 h 1321734"/>
                  <a:gd name="connsiteX11" fmla="*/ 170710 w 2214270"/>
                  <a:gd name="connsiteY11" fmla="*/ 1183649 h 1321734"/>
                  <a:gd name="connsiteX12" fmla="*/ 139657 w 2214270"/>
                  <a:gd name="connsiteY12" fmla="*/ 1153257 h 1321734"/>
                  <a:gd name="connsiteX13" fmla="*/ 139657 w 2214270"/>
                  <a:gd name="connsiteY13" fmla="*/ 213090 h 1321734"/>
                  <a:gd name="connsiteX14" fmla="*/ 157496 w 2214270"/>
                  <a:gd name="connsiteY14" fmla="*/ 172127 h 1321734"/>
                  <a:gd name="connsiteX15" fmla="*/ 179959 w 2214270"/>
                  <a:gd name="connsiteY15" fmla="*/ 53863 h 1321734"/>
                  <a:gd name="connsiteX16" fmla="*/ 86801 w 2214270"/>
                  <a:gd name="connsiteY16" fmla="*/ 347 h 1321734"/>
                  <a:gd name="connsiteX17" fmla="*/ 3554 w 2214270"/>
                  <a:gd name="connsiteY17" fmla="*/ 71702 h 1321734"/>
                  <a:gd name="connsiteX18" fmla="*/ 44517 w 2214270"/>
                  <a:gd name="connsiteY18" fmla="*/ 181377 h 1321734"/>
                  <a:gd name="connsiteX19" fmla="*/ 66981 w 2214270"/>
                  <a:gd name="connsiteY19" fmla="*/ 223661 h 1321734"/>
                  <a:gd name="connsiteX20" fmla="*/ 66320 w 2214270"/>
                  <a:gd name="connsiteY20" fmla="*/ 1222630 h 1321734"/>
                  <a:gd name="connsiteX21" fmla="*/ 100676 w 2214270"/>
                  <a:gd name="connsiteY21" fmla="*/ 1256325 h 1321734"/>
                  <a:gd name="connsiteX22" fmla="*/ 1825747 w 2214270"/>
                  <a:gd name="connsiteY22" fmla="*/ 1255665 h 1321734"/>
                  <a:gd name="connsiteX23" fmla="*/ 1864067 w 2214270"/>
                  <a:gd name="connsiteY23" fmla="*/ 1293985 h 132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214270" h="1321734">
                    <a:moveTo>
                      <a:pt x="1864067" y="1293985"/>
                    </a:moveTo>
                    <a:cubicBezTo>
                      <a:pt x="1862746" y="1317109"/>
                      <a:pt x="1872656" y="1319752"/>
                      <a:pt x="1891816" y="1319752"/>
                    </a:cubicBezTo>
                    <a:cubicBezTo>
                      <a:pt x="1942029" y="1319752"/>
                      <a:pt x="1991581" y="1316449"/>
                      <a:pt x="2041794" y="1321734"/>
                    </a:cubicBezTo>
                    <a:cubicBezTo>
                      <a:pt x="2090024" y="1321734"/>
                      <a:pt x="2137595" y="1320413"/>
                      <a:pt x="2185825" y="1321074"/>
                    </a:cubicBezTo>
                    <a:cubicBezTo>
                      <a:pt x="2206307" y="1321074"/>
                      <a:pt x="2214235" y="1313145"/>
                      <a:pt x="2214235" y="1292663"/>
                    </a:cubicBezTo>
                    <a:cubicBezTo>
                      <a:pt x="2213574" y="1240469"/>
                      <a:pt x="2213574" y="1187613"/>
                      <a:pt x="2214235" y="1135418"/>
                    </a:cubicBezTo>
                    <a:cubicBezTo>
                      <a:pt x="2214896" y="1114276"/>
                      <a:pt x="2206307" y="1107009"/>
                      <a:pt x="2185825" y="1107009"/>
                    </a:cubicBezTo>
                    <a:cubicBezTo>
                      <a:pt x="2137595" y="1107669"/>
                      <a:pt x="2090024" y="1107009"/>
                      <a:pt x="2041794" y="1106348"/>
                    </a:cubicBezTo>
                    <a:cubicBezTo>
                      <a:pt x="1997527" y="1107009"/>
                      <a:pt x="1952600" y="1107669"/>
                      <a:pt x="1908334" y="1108330"/>
                    </a:cubicBezTo>
                    <a:cubicBezTo>
                      <a:pt x="1865389" y="1108330"/>
                      <a:pt x="1864067" y="1108330"/>
                      <a:pt x="1866049" y="1150614"/>
                    </a:cubicBezTo>
                    <a:cubicBezTo>
                      <a:pt x="1867371" y="1175721"/>
                      <a:pt x="1861425" y="1183649"/>
                      <a:pt x="1834336" y="1183649"/>
                    </a:cubicBezTo>
                    <a:cubicBezTo>
                      <a:pt x="1280014" y="1182988"/>
                      <a:pt x="725692" y="1182988"/>
                      <a:pt x="170710" y="1183649"/>
                    </a:cubicBezTo>
                    <a:cubicBezTo>
                      <a:pt x="146925" y="1183649"/>
                      <a:pt x="139657" y="1178364"/>
                      <a:pt x="139657" y="1153257"/>
                    </a:cubicBezTo>
                    <a:cubicBezTo>
                      <a:pt x="140318" y="840089"/>
                      <a:pt x="140318" y="526259"/>
                      <a:pt x="139657" y="213090"/>
                    </a:cubicBezTo>
                    <a:cubicBezTo>
                      <a:pt x="139657" y="195912"/>
                      <a:pt x="142960" y="184020"/>
                      <a:pt x="157496" y="172127"/>
                    </a:cubicBezTo>
                    <a:cubicBezTo>
                      <a:pt x="189870" y="145699"/>
                      <a:pt x="198459" y="94826"/>
                      <a:pt x="179959" y="53863"/>
                    </a:cubicBezTo>
                    <a:cubicBezTo>
                      <a:pt x="163442" y="17525"/>
                      <a:pt x="128425" y="-2957"/>
                      <a:pt x="86801" y="347"/>
                    </a:cubicBezTo>
                    <a:cubicBezTo>
                      <a:pt x="43856" y="3650"/>
                      <a:pt x="14786" y="28757"/>
                      <a:pt x="3554" y="71702"/>
                    </a:cubicBezTo>
                    <a:cubicBezTo>
                      <a:pt x="-7678" y="114647"/>
                      <a:pt x="8179" y="162217"/>
                      <a:pt x="44517" y="181377"/>
                    </a:cubicBezTo>
                    <a:cubicBezTo>
                      <a:pt x="64338" y="191948"/>
                      <a:pt x="66981" y="204501"/>
                      <a:pt x="66981" y="223661"/>
                    </a:cubicBezTo>
                    <a:cubicBezTo>
                      <a:pt x="66320" y="556651"/>
                      <a:pt x="66981" y="889641"/>
                      <a:pt x="66320" y="1222630"/>
                    </a:cubicBezTo>
                    <a:cubicBezTo>
                      <a:pt x="66320" y="1250379"/>
                      <a:pt x="73588" y="1256325"/>
                      <a:pt x="100676" y="1256325"/>
                    </a:cubicBezTo>
                    <a:cubicBezTo>
                      <a:pt x="675479" y="1255665"/>
                      <a:pt x="1250944" y="1255665"/>
                      <a:pt x="1825747" y="1255665"/>
                    </a:cubicBezTo>
                    <a:cubicBezTo>
                      <a:pt x="1864067" y="1256325"/>
                      <a:pt x="1866049" y="1256325"/>
                      <a:pt x="1864067" y="1293985"/>
                    </a:cubicBezTo>
                    <a:close/>
                  </a:path>
                </a:pathLst>
              </a:custGeom>
              <a:grpFill/>
              <a:ln w="6599"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08F1CF96-44F7-4DA4-BD14-9FC77FB267D1}"/>
                  </a:ext>
                </a:extLst>
              </p:cNvPr>
              <p:cNvSpPr/>
              <p:nvPr userDrawn="1"/>
            </p:nvSpPr>
            <p:spPr>
              <a:xfrm flipH="1">
                <a:off x="4889732" y="3803842"/>
                <a:ext cx="862897" cy="590574"/>
              </a:xfrm>
              <a:custGeom>
                <a:avLst/>
                <a:gdLst>
                  <a:gd name="connsiteX0" fmla="*/ 162118 w 1583966"/>
                  <a:gd name="connsiteY0" fmla="*/ 885330 h 1084079"/>
                  <a:gd name="connsiteX1" fmla="*/ 162118 w 1583966"/>
                  <a:gd name="connsiteY1" fmla="*/ 156584 h 1084079"/>
                  <a:gd name="connsiteX2" fmla="*/ 154851 w 1583966"/>
                  <a:gd name="connsiteY2" fmla="*/ 110336 h 1084079"/>
                  <a:gd name="connsiteX3" fmla="*/ 166083 w 1583966"/>
                  <a:gd name="connsiteY3" fmla="*/ 108354 h 1084079"/>
                  <a:gd name="connsiteX4" fmla="*/ 1213282 w 1583966"/>
                  <a:gd name="connsiteY4" fmla="*/ 107693 h 1084079"/>
                  <a:gd name="connsiteX5" fmla="*/ 1235085 w 1583966"/>
                  <a:gd name="connsiteY5" fmla="*/ 130817 h 1084079"/>
                  <a:gd name="connsiteX6" fmla="*/ 1234424 w 1583966"/>
                  <a:gd name="connsiteY6" fmla="*/ 189619 h 1084079"/>
                  <a:gd name="connsiteX7" fmla="*/ 1255566 w 1583966"/>
                  <a:gd name="connsiteY7" fmla="*/ 210761 h 1084079"/>
                  <a:gd name="connsiteX8" fmla="*/ 1410829 w 1583966"/>
                  <a:gd name="connsiteY8" fmla="*/ 211422 h 1084079"/>
                  <a:gd name="connsiteX9" fmla="*/ 1555521 w 1583966"/>
                  <a:gd name="connsiteY9" fmla="*/ 210761 h 1084079"/>
                  <a:gd name="connsiteX10" fmla="*/ 1583931 w 1583966"/>
                  <a:gd name="connsiteY10" fmla="*/ 182351 h 1084079"/>
                  <a:gd name="connsiteX11" fmla="*/ 1583931 w 1583966"/>
                  <a:gd name="connsiteY11" fmla="*/ 29731 h 1084079"/>
                  <a:gd name="connsiteX12" fmla="*/ 1552878 w 1583966"/>
                  <a:gd name="connsiteY12" fmla="*/ 661 h 1084079"/>
                  <a:gd name="connsiteX13" fmla="*/ 1405544 w 1583966"/>
                  <a:gd name="connsiteY13" fmla="*/ 661 h 1084079"/>
                  <a:gd name="connsiteX14" fmla="*/ 1255566 w 1583966"/>
                  <a:gd name="connsiteY14" fmla="*/ 0 h 1084079"/>
                  <a:gd name="connsiteX15" fmla="*/ 1234424 w 1583966"/>
                  <a:gd name="connsiteY15" fmla="*/ 20481 h 1084079"/>
                  <a:gd name="connsiteX16" fmla="*/ 1200729 w 1583966"/>
                  <a:gd name="connsiteY16" fmla="*/ 53516 h 1084079"/>
                  <a:gd name="connsiteX17" fmla="*/ 158815 w 1583966"/>
                  <a:gd name="connsiteY17" fmla="*/ 52855 h 1084079"/>
                  <a:gd name="connsiteX18" fmla="*/ 89442 w 1583966"/>
                  <a:gd name="connsiteY18" fmla="*/ 122228 h 1084079"/>
                  <a:gd name="connsiteX19" fmla="*/ 89442 w 1583966"/>
                  <a:gd name="connsiteY19" fmla="*/ 861544 h 1084079"/>
                  <a:gd name="connsiteX20" fmla="*/ 66318 w 1583966"/>
                  <a:gd name="connsiteY20" fmla="*/ 893918 h 1084079"/>
                  <a:gd name="connsiteX21" fmla="*/ 17427 w 1583966"/>
                  <a:gd name="connsiteY21" fmla="*/ 928935 h 1084079"/>
                  <a:gd name="connsiteX22" fmla="*/ 31301 w 1583966"/>
                  <a:gd name="connsiteY22" fmla="*/ 1061074 h 1084079"/>
                  <a:gd name="connsiteX23" fmla="*/ 155512 w 1583966"/>
                  <a:gd name="connsiteY23" fmla="*/ 1064377 h 1084079"/>
                  <a:gd name="connsiteX24" fmla="*/ 175993 w 1583966"/>
                  <a:gd name="connsiteY24" fmla="*/ 932900 h 1084079"/>
                  <a:gd name="connsiteX25" fmla="*/ 162118 w 1583966"/>
                  <a:gd name="connsiteY25" fmla="*/ 885330 h 1084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83966" h="1084079">
                    <a:moveTo>
                      <a:pt x="162118" y="885330"/>
                    </a:moveTo>
                    <a:cubicBezTo>
                      <a:pt x="162118" y="642194"/>
                      <a:pt x="162118" y="399720"/>
                      <a:pt x="162118" y="156584"/>
                    </a:cubicBezTo>
                    <a:cubicBezTo>
                      <a:pt x="162118" y="141388"/>
                      <a:pt x="163440" y="125532"/>
                      <a:pt x="154851" y="110336"/>
                    </a:cubicBezTo>
                    <a:cubicBezTo>
                      <a:pt x="160797" y="109675"/>
                      <a:pt x="163440" y="108354"/>
                      <a:pt x="166083" y="108354"/>
                    </a:cubicBezTo>
                    <a:cubicBezTo>
                      <a:pt x="514929" y="108354"/>
                      <a:pt x="864436" y="108354"/>
                      <a:pt x="1213282" y="107693"/>
                    </a:cubicBezTo>
                    <a:cubicBezTo>
                      <a:pt x="1231782" y="107693"/>
                      <a:pt x="1235746" y="114960"/>
                      <a:pt x="1235085" y="130817"/>
                    </a:cubicBezTo>
                    <a:cubicBezTo>
                      <a:pt x="1233764" y="150638"/>
                      <a:pt x="1235746" y="170459"/>
                      <a:pt x="1234424" y="189619"/>
                    </a:cubicBezTo>
                    <a:cubicBezTo>
                      <a:pt x="1233103" y="206137"/>
                      <a:pt x="1238388" y="211422"/>
                      <a:pt x="1255566" y="210761"/>
                    </a:cubicBezTo>
                    <a:cubicBezTo>
                      <a:pt x="1307101" y="210101"/>
                      <a:pt x="1359295" y="210761"/>
                      <a:pt x="1410829" y="211422"/>
                    </a:cubicBezTo>
                    <a:cubicBezTo>
                      <a:pt x="1459060" y="211422"/>
                      <a:pt x="1507291" y="210101"/>
                      <a:pt x="1555521" y="210761"/>
                    </a:cubicBezTo>
                    <a:cubicBezTo>
                      <a:pt x="1576003" y="210761"/>
                      <a:pt x="1584592" y="203494"/>
                      <a:pt x="1583931" y="182351"/>
                    </a:cubicBezTo>
                    <a:cubicBezTo>
                      <a:pt x="1583270" y="131478"/>
                      <a:pt x="1582610" y="80605"/>
                      <a:pt x="1583931" y="29731"/>
                    </a:cubicBezTo>
                    <a:cubicBezTo>
                      <a:pt x="1584592" y="6607"/>
                      <a:pt x="1574021" y="661"/>
                      <a:pt x="1552878" y="661"/>
                    </a:cubicBezTo>
                    <a:cubicBezTo>
                      <a:pt x="1503987" y="1321"/>
                      <a:pt x="1454435" y="661"/>
                      <a:pt x="1405544" y="661"/>
                    </a:cubicBezTo>
                    <a:cubicBezTo>
                      <a:pt x="1355331" y="661"/>
                      <a:pt x="1305779" y="661"/>
                      <a:pt x="1255566" y="0"/>
                    </a:cubicBezTo>
                    <a:cubicBezTo>
                      <a:pt x="1239710" y="0"/>
                      <a:pt x="1231121" y="3964"/>
                      <a:pt x="1234424" y="20481"/>
                    </a:cubicBezTo>
                    <a:cubicBezTo>
                      <a:pt x="1240370" y="49552"/>
                      <a:pt x="1225835" y="53516"/>
                      <a:pt x="1200729" y="53516"/>
                    </a:cubicBezTo>
                    <a:cubicBezTo>
                      <a:pt x="853204" y="52855"/>
                      <a:pt x="506340" y="52855"/>
                      <a:pt x="158815" y="52855"/>
                    </a:cubicBezTo>
                    <a:cubicBezTo>
                      <a:pt x="113888" y="52855"/>
                      <a:pt x="89442" y="77301"/>
                      <a:pt x="89442" y="122228"/>
                    </a:cubicBezTo>
                    <a:cubicBezTo>
                      <a:pt x="89442" y="368667"/>
                      <a:pt x="89442" y="615106"/>
                      <a:pt x="89442" y="861544"/>
                    </a:cubicBezTo>
                    <a:cubicBezTo>
                      <a:pt x="89442" y="879383"/>
                      <a:pt x="88121" y="891276"/>
                      <a:pt x="66318" y="893918"/>
                    </a:cubicBezTo>
                    <a:cubicBezTo>
                      <a:pt x="45176" y="896561"/>
                      <a:pt x="29319" y="911096"/>
                      <a:pt x="17427" y="928935"/>
                    </a:cubicBezTo>
                    <a:cubicBezTo>
                      <a:pt x="-10323" y="970559"/>
                      <a:pt x="-4376" y="1029361"/>
                      <a:pt x="31301" y="1061074"/>
                    </a:cubicBezTo>
                    <a:cubicBezTo>
                      <a:pt x="63675" y="1090145"/>
                      <a:pt x="120495" y="1092127"/>
                      <a:pt x="155512" y="1064377"/>
                    </a:cubicBezTo>
                    <a:cubicBezTo>
                      <a:pt x="192510" y="1034646"/>
                      <a:pt x="202421" y="975845"/>
                      <a:pt x="175993" y="932900"/>
                    </a:cubicBezTo>
                    <a:cubicBezTo>
                      <a:pt x="164761" y="919025"/>
                      <a:pt x="162118" y="903168"/>
                      <a:pt x="162118" y="885330"/>
                    </a:cubicBezTo>
                    <a:close/>
                  </a:path>
                </a:pathLst>
              </a:custGeom>
              <a:grpFill/>
              <a:ln w="6599"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975FF321-0579-4300-A5D4-D86907C5E8EE}"/>
                  </a:ext>
                </a:extLst>
              </p:cNvPr>
              <p:cNvSpPr/>
              <p:nvPr userDrawn="1"/>
            </p:nvSpPr>
            <p:spPr>
              <a:xfrm flipH="1">
                <a:off x="4889732" y="2618015"/>
                <a:ext cx="898091" cy="123739"/>
              </a:xfrm>
              <a:custGeom>
                <a:avLst/>
                <a:gdLst>
                  <a:gd name="connsiteX0" fmla="*/ 66839 w 1648569"/>
                  <a:gd name="connsiteY0" fmla="*/ 192784 h 227140"/>
                  <a:gd name="connsiteX1" fmla="*/ 173872 w 1648569"/>
                  <a:gd name="connsiteY1" fmla="*/ 153142 h 227140"/>
                  <a:gd name="connsiteX2" fmla="*/ 215496 w 1648569"/>
                  <a:gd name="connsiteY2" fmla="*/ 130679 h 227140"/>
                  <a:gd name="connsiteX3" fmla="*/ 1265338 w 1648569"/>
                  <a:gd name="connsiteY3" fmla="*/ 130679 h 227140"/>
                  <a:gd name="connsiteX4" fmla="*/ 1283837 w 1648569"/>
                  <a:gd name="connsiteY4" fmla="*/ 130679 h 227140"/>
                  <a:gd name="connsiteX5" fmla="*/ 1299694 w 1648569"/>
                  <a:gd name="connsiteY5" fmla="*/ 146535 h 227140"/>
                  <a:gd name="connsiteX6" fmla="*/ 1299694 w 1648569"/>
                  <a:gd name="connsiteY6" fmla="*/ 165035 h 227140"/>
                  <a:gd name="connsiteX7" fmla="*/ 1362460 w 1648569"/>
                  <a:gd name="connsiteY7" fmla="*/ 226479 h 227140"/>
                  <a:gd name="connsiteX8" fmla="*/ 1474778 w 1648569"/>
                  <a:gd name="connsiteY8" fmla="*/ 227140 h 227140"/>
                  <a:gd name="connsiteX9" fmla="*/ 1618809 w 1648569"/>
                  <a:gd name="connsiteY9" fmla="*/ 226479 h 227140"/>
                  <a:gd name="connsiteX10" fmla="*/ 1648540 w 1648569"/>
                  <a:gd name="connsiteY10" fmla="*/ 196748 h 227140"/>
                  <a:gd name="connsiteX11" fmla="*/ 1648540 w 1648569"/>
                  <a:gd name="connsiteY11" fmla="*/ 47431 h 227140"/>
                  <a:gd name="connsiteX12" fmla="*/ 1616827 w 1648569"/>
                  <a:gd name="connsiteY12" fmla="*/ 17040 h 227140"/>
                  <a:gd name="connsiteX13" fmla="*/ 1475438 w 1648569"/>
                  <a:gd name="connsiteY13" fmla="*/ 16379 h 227140"/>
                  <a:gd name="connsiteX14" fmla="*/ 1320175 w 1648569"/>
                  <a:gd name="connsiteY14" fmla="*/ 17040 h 227140"/>
                  <a:gd name="connsiteX15" fmla="*/ 1300355 w 1648569"/>
                  <a:gd name="connsiteY15" fmla="*/ 30253 h 227140"/>
                  <a:gd name="connsiteX16" fmla="*/ 1267980 w 1648569"/>
                  <a:gd name="connsiteY16" fmla="*/ 59324 h 227140"/>
                  <a:gd name="connsiteX17" fmla="*/ 212853 w 1648569"/>
                  <a:gd name="connsiteY17" fmla="*/ 59324 h 227140"/>
                  <a:gd name="connsiteX18" fmla="*/ 169908 w 1648569"/>
                  <a:gd name="connsiteY18" fmla="*/ 36860 h 227140"/>
                  <a:gd name="connsiteX19" fmla="*/ 62215 w 1648569"/>
                  <a:gd name="connsiteY19" fmla="*/ 5808 h 227140"/>
                  <a:gd name="connsiteX20" fmla="*/ 109 w 1648569"/>
                  <a:gd name="connsiteY20" fmla="*/ 102269 h 227140"/>
                  <a:gd name="connsiteX21" fmla="*/ 66839 w 1648569"/>
                  <a:gd name="connsiteY21" fmla="*/ 192784 h 22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48569" h="227140">
                    <a:moveTo>
                      <a:pt x="66839" y="192784"/>
                    </a:moveTo>
                    <a:cubicBezTo>
                      <a:pt x="109785" y="204676"/>
                      <a:pt x="154712" y="190141"/>
                      <a:pt x="173872" y="153142"/>
                    </a:cubicBezTo>
                    <a:cubicBezTo>
                      <a:pt x="184443" y="133982"/>
                      <a:pt x="196335" y="130679"/>
                      <a:pt x="215496" y="130679"/>
                    </a:cubicBezTo>
                    <a:cubicBezTo>
                      <a:pt x="565663" y="131339"/>
                      <a:pt x="915170" y="130679"/>
                      <a:pt x="1265338" y="130679"/>
                    </a:cubicBezTo>
                    <a:cubicBezTo>
                      <a:pt x="1271284" y="130679"/>
                      <a:pt x="1277891" y="131339"/>
                      <a:pt x="1283837" y="130679"/>
                    </a:cubicBezTo>
                    <a:cubicBezTo>
                      <a:pt x="1295069" y="130018"/>
                      <a:pt x="1300355" y="134643"/>
                      <a:pt x="1299694" y="146535"/>
                    </a:cubicBezTo>
                    <a:cubicBezTo>
                      <a:pt x="1299033" y="152482"/>
                      <a:pt x="1299694" y="159089"/>
                      <a:pt x="1299694" y="165035"/>
                    </a:cubicBezTo>
                    <a:cubicBezTo>
                      <a:pt x="1299694" y="226479"/>
                      <a:pt x="1299694" y="226479"/>
                      <a:pt x="1362460" y="226479"/>
                    </a:cubicBezTo>
                    <a:cubicBezTo>
                      <a:pt x="1400119" y="226479"/>
                      <a:pt x="1437118" y="227140"/>
                      <a:pt x="1474778" y="227140"/>
                    </a:cubicBezTo>
                    <a:cubicBezTo>
                      <a:pt x="1523008" y="226479"/>
                      <a:pt x="1571239" y="225819"/>
                      <a:pt x="1618809" y="226479"/>
                    </a:cubicBezTo>
                    <a:cubicBezTo>
                      <a:pt x="1641272" y="227140"/>
                      <a:pt x="1648540" y="217890"/>
                      <a:pt x="1648540" y="196748"/>
                    </a:cubicBezTo>
                    <a:cubicBezTo>
                      <a:pt x="1647879" y="147196"/>
                      <a:pt x="1647219" y="96983"/>
                      <a:pt x="1648540" y="47431"/>
                    </a:cubicBezTo>
                    <a:cubicBezTo>
                      <a:pt x="1649201" y="22986"/>
                      <a:pt x="1638630" y="17040"/>
                      <a:pt x="1616827" y="17040"/>
                    </a:cubicBezTo>
                    <a:cubicBezTo>
                      <a:pt x="1569918" y="17700"/>
                      <a:pt x="1522348" y="16379"/>
                      <a:pt x="1475438" y="16379"/>
                    </a:cubicBezTo>
                    <a:cubicBezTo>
                      <a:pt x="1423904" y="16379"/>
                      <a:pt x="1371709" y="17040"/>
                      <a:pt x="1320175" y="17040"/>
                    </a:cubicBezTo>
                    <a:cubicBezTo>
                      <a:pt x="1310926" y="17040"/>
                      <a:pt x="1297712" y="13736"/>
                      <a:pt x="1300355" y="30253"/>
                    </a:cubicBezTo>
                    <a:cubicBezTo>
                      <a:pt x="1304979" y="58002"/>
                      <a:pt x="1289123" y="59324"/>
                      <a:pt x="1267980" y="59324"/>
                    </a:cubicBezTo>
                    <a:cubicBezTo>
                      <a:pt x="916492" y="58663"/>
                      <a:pt x="564342" y="58663"/>
                      <a:pt x="212853" y="59324"/>
                    </a:cubicBezTo>
                    <a:cubicBezTo>
                      <a:pt x="193032" y="59324"/>
                      <a:pt x="181140" y="54699"/>
                      <a:pt x="169908" y="36860"/>
                    </a:cubicBezTo>
                    <a:cubicBezTo>
                      <a:pt x="148105" y="3165"/>
                      <a:pt x="102517" y="-8067"/>
                      <a:pt x="62215" y="5808"/>
                    </a:cubicBezTo>
                    <a:cubicBezTo>
                      <a:pt x="23234" y="19022"/>
                      <a:pt x="-1873" y="57342"/>
                      <a:pt x="109" y="102269"/>
                    </a:cubicBezTo>
                    <a:cubicBezTo>
                      <a:pt x="1431" y="146535"/>
                      <a:pt x="28519" y="182213"/>
                      <a:pt x="66839" y="192784"/>
                    </a:cubicBezTo>
                    <a:close/>
                  </a:path>
                </a:pathLst>
              </a:custGeom>
              <a:grpFill/>
              <a:ln w="6599"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F97C3A21-57B5-4F03-B5FB-EB7FA22E9BC3}"/>
                  </a:ext>
                </a:extLst>
              </p:cNvPr>
              <p:cNvSpPr/>
              <p:nvPr userDrawn="1"/>
            </p:nvSpPr>
            <p:spPr>
              <a:xfrm rot="10800000" flipH="1">
                <a:off x="4889732" y="2208743"/>
                <a:ext cx="769123" cy="128635"/>
              </a:xfrm>
              <a:custGeom>
                <a:avLst/>
                <a:gdLst>
                  <a:gd name="connsiteX0" fmla="*/ 1409189 w 1411831"/>
                  <a:gd name="connsiteY0" fmla="*/ 73007 h 236127"/>
                  <a:gd name="connsiteX1" fmla="*/ 1238730 w 1411831"/>
                  <a:gd name="connsiteY1" fmla="*/ 45257 h 236127"/>
                  <a:gd name="connsiteX2" fmla="*/ 1212963 w 1411831"/>
                  <a:gd name="connsiteY2" fmla="*/ 55168 h 236127"/>
                  <a:gd name="connsiteX3" fmla="*/ 385775 w 1411831"/>
                  <a:gd name="connsiteY3" fmla="*/ 55168 h 236127"/>
                  <a:gd name="connsiteX4" fmla="*/ 363972 w 1411831"/>
                  <a:gd name="connsiteY4" fmla="*/ 34687 h 236127"/>
                  <a:gd name="connsiteX5" fmla="*/ 340848 w 1411831"/>
                  <a:gd name="connsiteY5" fmla="*/ 12884 h 236127"/>
                  <a:gd name="connsiteX6" fmla="*/ 190870 w 1411831"/>
                  <a:gd name="connsiteY6" fmla="*/ 12884 h 236127"/>
                  <a:gd name="connsiteX7" fmla="*/ 165103 w 1411831"/>
                  <a:gd name="connsiteY7" fmla="*/ 991 h 236127"/>
                  <a:gd name="connsiteX8" fmla="*/ 31643 w 1411831"/>
                  <a:gd name="connsiteY8" fmla="*/ 991 h 236127"/>
                  <a:gd name="connsiteX9" fmla="*/ 1251 w 1411831"/>
                  <a:gd name="connsiteY9" fmla="*/ 34026 h 236127"/>
                  <a:gd name="connsiteX10" fmla="*/ 1251 w 1411831"/>
                  <a:gd name="connsiteY10" fmla="*/ 199860 h 236127"/>
                  <a:gd name="connsiteX11" fmla="*/ 37589 w 1411831"/>
                  <a:gd name="connsiteY11" fmla="*/ 234877 h 236127"/>
                  <a:gd name="connsiteX12" fmla="*/ 160478 w 1411831"/>
                  <a:gd name="connsiteY12" fmla="*/ 234877 h 236127"/>
                  <a:gd name="connsiteX13" fmla="*/ 192192 w 1411831"/>
                  <a:gd name="connsiteY13" fmla="*/ 222984 h 236127"/>
                  <a:gd name="connsiteX14" fmla="*/ 339526 w 1411831"/>
                  <a:gd name="connsiteY14" fmla="*/ 223645 h 236127"/>
                  <a:gd name="connsiteX15" fmla="*/ 363972 w 1411831"/>
                  <a:gd name="connsiteY15" fmla="*/ 199860 h 236127"/>
                  <a:gd name="connsiteX16" fmla="*/ 363311 w 1411831"/>
                  <a:gd name="connsiteY16" fmla="*/ 151629 h 236127"/>
                  <a:gd name="connsiteX17" fmla="*/ 386435 w 1411831"/>
                  <a:gd name="connsiteY17" fmla="*/ 126523 h 236127"/>
                  <a:gd name="connsiteX18" fmla="*/ 1203053 w 1411831"/>
                  <a:gd name="connsiteY18" fmla="*/ 126523 h 236127"/>
                  <a:gd name="connsiteX19" fmla="*/ 1230802 w 1411831"/>
                  <a:gd name="connsiteY19" fmla="*/ 145022 h 236127"/>
                  <a:gd name="connsiteX20" fmla="*/ 1339817 w 1411831"/>
                  <a:gd name="connsiteY20" fmla="*/ 196556 h 236127"/>
                  <a:gd name="connsiteX21" fmla="*/ 1411832 w 1411831"/>
                  <a:gd name="connsiteY21" fmla="*/ 124541 h 236127"/>
                  <a:gd name="connsiteX22" fmla="*/ 1411832 w 1411831"/>
                  <a:gd name="connsiteY22" fmla="*/ 76310 h 236127"/>
                  <a:gd name="connsiteX23" fmla="*/ 1409189 w 1411831"/>
                  <a:gd name="connsiteY23" fmla="*/ 73007 h 236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11831" h="236127">
                    <a:moveTo>
                      <a:pt x="1409189" y="73007"/>
                    </a:moveTo>
                    <a:cubicBezTo>
                      <a:pt x="1375494" y="-8259"/>
                      <a:pt x="1294889" y="-21472"/>
                      <a:pt x="1238730" y="45257"/>
                    </a:cubicBezTo>
                    <a:cubicBezTo>
                      <a:pt x="1230802" y="54507"/>
                      <a:pt x="1222874" y="55168"/>
                      <a:pt x="1212963" y="55168"/>
                    </a:cubicBezTo>
                    <a:cubicBezTo>
                      <a:pt x="937454" y="55168"/>
                      <a:pt x="661284" y="55168"/>
                      <a:pt x="385775" y="55168"/>
                    </a:cubicBezTo>
                    <a:cubicBezTo>
                      <a:pt x="370579" y="55168"/>
                      <a:pt x="361329" y="51864"/>
                      <a:pt x="363972" y="34687"/>
                    </a:cubicBezTo>
                    <a:cubicBezTo>
                      <a:pt x="366614" y="16187"/>
                      <a:pt x="357365" y="12884"/>
                      <a:pt x="340848" y="12884"/>
                    </a:cubicBezTo>
                    <a:cubicBezTo>
                      <a:pt x="290635" y="13544"/>
                      <a:pt x="241083" y="12884"/>
                      <a:pt x="190870" y="12884"/>
                    </a:cubicBezTo>
                    <a:cubicBezTo>
                      <a:pt x="184263" y="4955"/>
                      <a:pt x="175674" y="991"/>
                      <a:pt x="165103" y="991"/>
                    </a:cubicBezTo>
                    <a:cubicBezTo>
                      <a:pt x="120837" y="-330"/>
                      <a:pt x="75909" y="-330"/>
                      <a:pt x="31643" y="991"/>
                    </a:cubicBezTo>
                    <a:cubicBezTo>
                      <a:pt x="10501" y="1652"/>
                      <a:pt x="1912" y="14205"/>
                      <a:pt x="1251" y="34026"/>
                    </a:cubicBezTo>
                    <a:cubicBezTo>
                      <a:pt x="-71" y="89524"/>
                      <a:pt x="-731" y="144362"/>
                      <a:pt x="1251" y="199860"/>
                    </a:cubicBezTo>
                    <a:cubicBezTo>
                      <a:pt x="2572" y="227609"/>
                      <a:pt x="8519" y="233555"/>
                      <a:pt x="37589" y="234877"/>
                    </a:cubicBezTo>
                    <a:cubicBezTo>
                      <a:pt x="78552" y="236859"/>
                      <a:pt x="119515" y="236198"/>
                      <a:pt x="160478" y="234877"/>
                    </a:cubicBezTo>
                    <a:cubicBezTo>
                      <a:pt x="172371" y="234877"/>
                      <a:pt x="182942" y="230913"/>
                      <a:pt x="192192" y="222984"/>
                    </a:cubicBezTo>
                    <a:cubicBezTo>
                      <a:pt x="241083" y="222984"/>
                      <a:pt x="290635" y="222323"/>
                      <a:pt x="339526" y="223645"/>
                    </a:cubicBezTo>
                    <a:cubicBezTo>
                      <a:pt x="357365" y="224306"/>
                      <a:pt x="365954" y="219681"/>
                      <a:pt x="363972" y="199860"/>
                    </a:cubicBezTo>
                    <a:cubicBezTo>
                      <a:pt x="362650" y="184003"/>
                      <a:pt x="364632" y="167486"/>
                      <a:pt x="363311" y="151629"/>
                    </a:cubicBezTo>
                    <a:cubicBezTo>
                      <a:pt x="361990" y="133791"/>
                      <a:pt x="367275" y="126523"/>
                      <a:pt x="386435" y="126523"/>
                    </a:cubicBezTo>
                    <a:cubicBezTo>
                      <a:pt x="658641" y="127184"/>
                      <a:pt x="930847" y="127184"/>
                      <a:pt x="1203053" y="126523"/>
                    </a:cubicBezTo>
                    <a:cubicBezTo>
                      <a:pt x="1218249" y="126523"/>
                      <a:pt x="1224195" y="131808"/>
                      <a:pt x="1230802" y="145022"/>
                    </a:cubicBezTo>
                    <a:cubicBezTo>
                      <a:pt x="1250623" y="187968"/>
                      <a:pt x="1292907" y="206467"/>
                      <a:pt x="1339817" y="196556"/>
                    </a:cubicBezTo>
                    <a:cubicBezTo>
                      <a:pt x="1379458" y="187968"/>
                      <a:pt x="1397957" y="158897"/>
                      <a:pt x="1411832" y="124541"/>
                    </a:cubicBezTo>
                    <a:cubicBezTo>
                      <a:pt x="1411832" y="108684"/>
                      <a:pt x="1411832" y="92167"/>
                      <a:pt x="1411832" y="76310"/>
                    </a:cubicBezTo>
                    <a:cubicBezTo>
                      <a:pt x="1411171" y="74989"/>
                      <a:pt x="1409189" y="74328"/>
                      <a:pt x="1409189" y="73007"/>
                    </a:cubicBezTo>
                    <a:close/>
                  </a:path>
                </a:pathLst>
              </a:custGeom>
              <a:grpFill/>
              <a:ln w="6599"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6A5EE0E-5C86-491E-BBE5-EA1C72574F59}"/>
                  </a:ext>
                </a:extLst>
              </p:cNvPr>
              <p:cNvSpPr/>
              <p:nvPr userDrawn="1"/>
            </p:nvSpPr>
            <p:spPr>
              <a:xfrm rot="5400000" flipH="1">
                <a:off x="4671618" y="4826701"/>
                <a:ext cx="748053" cy="311825"/>
              </a:xfrm>
              <a:custGeom>
                <a:avLst/>
                <a:gdLst>
                  <a:gd name="connsiteX0" fmla="*/ 99133 w 1373154"/>
                  <a:gd name="connsiteY0" fmla="*/ 196463 h 572397"/>
                  <a:gd name="connsiteX1" fmla="*/ 185023 w 1373154"/>
                  <a:gd name="connsiteY1" fmla="*/ 121805 h 572397"/>
                  <a:gd name="connsiteX2" fmla="*/ 216075 w 1373154"/>
                  <a:gd name="connsiteY2" fmla="*/ 100002 h 572397"/>
                  <a:gd name="connsiteX3" fmla="*/ 1238829 w 1373154"/>
                  <a:gd name="connsiteY3" fmla="*/ 100002 h 572397"/>
                  <a:gd name="connsiteX4" fmla="*/ 1265257 w 1373154"/>
                  <a:gd name="connsiteY4" fmla="*/ 101984 h 572397"/>
                  <a:gd name="connsiteX5" fmla="*/ 1264596 w 1373154"/>
                  <a:gd name="connsiteY5" fmla="*/ 200428 h 572397"/>
                  <a:gd name="connsiteX6" fmla="*/ 1243454 w 1373154"/>
                  <a:gd name="connsiteY6" fmla="*/ 221570 h 572397"/>
                  <a:gd name="connsiteX7" fmla="*/ 1164171 w 1373154"/>
                  <a:gd name="connsiteY7" fmla="*/ 223552 h 572397"/>
                  <a:gd name="connsiteX8" fmla="*/ 1164831 w 1373154"/>
                  <a:gd name="connsiteY8" fmla="*/ 258568 h 572397"/>
                  <a:gd name="connsiteX9" fmla="*/ 1158885 w 1373154"/>
                  <a:gd name="connsiteY9" fmla="*/ 525489 h 572397"/>
                  <a:gd name="connsiteX10" fmla="*/ 1207116 w 1373154"/>
                  <a:gd name="connsiteY10" fmla="*/ 572398 h 572397"/>
                  <a:gd name="connsiteX11" fmla="*/ 1324719 w 1373154"/>
                  <a:gd name="connsiteY11" fmla="*/ 572398 h 572397"/>
                  <a:gd name="connsiteX12" fmla="*/ 1372950 w 1373154"/>
                  <a:gd name="connsiteY12" fmla="*/ 522846 h 572397"/>
                  <a:gd name="connsiteX13" fmla="*/ 1367665 w 1373154"/>
                  <a:gd name="connsiteY13" fmla="*/ 224212 h 572397"/>
                  <a:gd name="connsiteX14" fmla="*/ 1335291 w 1373154"/>
                  <a:gd name="connsiteY14" fmla="*/ 185892 h 572397"/>
                  <a:gd name="connsiteX15" fmla="*/ 1335291 w 1373154"/>
                  <a:gd name="connsiteY15" fmla="*/ 53093 h 572397"/>
                  <a:gd name="connsiteX16" fmla="*/ 1306881 w 1373154"/>
                  <a:gd name="connsiteY16" fmla="*/ 27326 h 572397"/>
                  <a:gd name="connsiteX17" fmla="*/ 192951 w 1373154"/>
                  <a:gd name="connsiteY17" fmla="*/ 27986 h 572397"/>
                  <a:gd name="connsiteX18" fmla="*/ 143399 w 1373154"/>
                  <a:gd name="connsiteY18" fmla="*/ 14112 h 572397"/>
                  <a:gd name="connsiteX19" fmla="*/ 31081 w 1373154"/>
                  <a:gd name="connsiteY19" fmla="*/ 23362 h 572397"/>
                  <a:gd name="connsiteX20" fmla="*/ 7957 w 1373154"/>
                  <a:gd name="connsiteY20" fmla="*/ 139644 h 572397"/>
                  <a:gd name="connsiteX21" fmla="*/ 99133 w 1373154"/>
                  <a:gd name="connsiteY21" fmla="*/ 196463 h 572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3154" h="572397">
                    <a:moveTo>
                      <a:pt x="99133" y="196463"/>
                    </a:moveTo>
                    <a:cubicBezTo>
                      <a:pt x="144060" y="193160"/>
                      <a:pt x="175773" y="168053"/>
                      <a:pt x="185023" y="121805"/>
                    </a:cubicBezTo>
                    <a:cubicBezTo>
                      <a:pt x="188987" y="100663"/>
                      <a:pt x="199558" y="100002"/>
                      <a:pt x="216075" y="100002"/>
                    </a:cubicBezTo>
                    <a:cubicBezTo>
                      <a:pt x="556993" y="100002"/>
                      <a:pt x="897911" y="100002"/>
                      <a:pt x="1238829" y="100002"/>
                    </a:cubicBezTo>
                    <a:cubicBezTo>
                      <a:pt x="1247418" y="100002"/>
                      <a:pt x="1256668" y="101323"/>
                      <a:pt x="1265257" y="101984"/>
                    </a:cubicBezTo>
                    <a:cubicBezTo>
                      <a:pt x="1265257" y="135019"/>
                      <a:pt x="1263936" y="167393"/>
                      <a:pt x="1264596" y="200428"/>
                    </a:cubicBezTo>
                    <a:cubicBezTo>
                      <a:pt x="1265257" y="216945"/>
                      <a:pt x="1259311" y="221570"/>
                      <a:pt x="1243454" y="221570"/>
                    </a:cubicBezTo>
                    <a:cubicBezTo>
                      <a:pt x="1217026" y="221570"/>
                      <a:pt x="1190599" y="218266"/>
                      <a:pt x="1164171" y="223552"/>
                    </a:cubicBezTo>
                    <a:cubicBezTo>
                      <a:pt x="1164171" y="235444"/>
                      <a:pt x="1164171" y="246676"/>
                      <a:pt x="1164831" y="258568"/>
                    </a:cubicBezTo>
                    <a:cubicBezTo>
                      <a:pt x="1168796" y="347762"/>
                      <a:pt x="1156903" y="436295"/>
                      <a:pt x="1158885" y="525489"/>
                    </a:cubicBezTo>
                    <a:cubicBezTo>
                      <a:pt x="1160207" y="571737"/>
                      <a:pt x="1158885" y="572398"/>
                      <a:pt x="1207116" y="572398"/>
                    </a:cubicBezTo>
                    <a:cubicBezTo>
                      <a:pt x="1246097" y="572398"/>
                      <a:pt x="1285739" y="572398"/>
                      <a:pt x="1324719" y="572398"/>
                    </a:cubicBezTo>
                    <a:cubicBezTo>
                      <a:pt x="1372950" y="572398"/>
                      <a:pt x="1372289" y="572398"/>
                      <a:pt x="1372950" y="522846"/>
                    </a:cubicBezTo>
                    <a:cubicBezTo>
                      <a:pt x="1374932" y="423081"/>
                      <a:pt x="1361718" y="323977"/>
                      <a:pt x="1367665" y="224212"/>
                    </a:cubicBezTo>
                    <a:cubicBezTo>
                      <a:pt x="1340576" y="224873"/>
                      <a:pt x="1333969" y="212320"/>
                      <a:pt x="1335291" y="185892"/>
                    </a:cubicBezTo>
                    <a:cubicBezTo>
                      <a:pt x="1337933" y="141626"/>
                      <a:pt x="1335291" y="97359"/>
                      <a:pt x="1335291" y="53093"/>
                    </a:cubicBezTo>
                    <a:cubicBezTo>
                      <a:pt x="1342558" y="26004"/>
                      <a:pt x="1325380" y="27326"/>
                      <a:pt x="1306881" y="27326"/>
                    </a:cubicBezTo>
                    <a:cubicBezTo>
                      <a:pt x="935571" y="27326"/>
                      <a:pt x="564261" y="27326"/>
                      <a:pt x="192951" y="27986"/>
                    </a:cubicBezTo>
                    <a:cubicBezTo>
                      <a:pt x="174452" y="27986"/>
                      <a:pt x="159256" y="24683"/>
                      <a:pt x="143399" y="14112"/>
                    </a:cubicBezTo>
                    <a:cubicBezTo>
                      <a:pt x="109043" y="-8352"/>
                      <a:pt x="60812" y="-3066"/>
                      <a:pt x="31081" y="23362"/>
                    </a:cubicBezTo>
                    <a:cubicBezTo>
                      <a:pt x="1350" y="50450"/>
                      <a:pt x="-8560" y="100002"/>
                      <a:pt x="7957" y="139644"/>
                    </a:cubicBezTo>
                    <a:cubicBezTo>
                      <a:pt x="22492" y="177303"/>
                      <a:pt x="58170" y="199767"/>
                      <a:pt x="99133" y="196463"/>
                    </a:cubicBezTo>
                    <a:close/>
                  </a:path>
                </a:pathLst>
              </a:custGeom>
              <a:grpFill/>
              <a:ln w="6599"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0ED86755-4944-466C-9C5F-565B01B373F1}"/>
                  </a:ext>
                </a:extLst>
              </p:cNvPr>
              <p:cNvSpPr/>
              <p:nvPr userDrawn="1"/>
            </p:nvSpPr>
            <p:spPr>
              <a:xfrm rot="5400000" flipH="1">
                <a:off x="4871004" y="4236381"/>
                <a:ext cx="497194" cy="459738"/>
              </a:xfrm>
              <a:custGeom>
                <a:avLst/>
                <a:gdLst>
                  <a:gd name="connsiteX0" fmla="*/ 96662 w 912667"/>
                  <a:gd name="connsiteY0" fmla="*/ 195773 h 843913"/>
                  <a:gd name="connsiteX1" fmla="*/ 186517 w 912667"/>
                  <a:gd name="connsiteY1" fmla="*/ 119133 h 843913"/>
                  <a:gd name="connsiteX2" fmla="*/ 210302 w 912667"/>
                  <a:gd name="connsiteY2" fmla="*/ 99312 h 843913"/>
                  <a:gd name="connsiteX3" fmla="*/ 759338 w 912667"/>
                  <a:gd name="connsiteY3" fmla="*/ 99312 h 843913"/>
                  <a:gd name="connsiteX4" fmla="*/ 783123 w 912667"/>
                  <a:gd name="connsiteY4" fmla="*/ 123758 h 843913"/>
                  <a:gd name="connsiteX5" fmla="*/ 782462 w 912667"/>
                  <a:gd name="connsiteY5" fmla="*/ 434284 h 843913"/>
                  <a:gd name="connsiteX6" fmla="*/ 724321 w 912667"/>
                  <a:gd name="connsiteY6" fmla="*/ 492425 h 843913"/>
                  <a:gd name="connsiteX7" fmla="*/ 701197 w 912667"/>
                  <a:gd name="connsiteY7" fmla="*/ 517531 h 843913"/>
                  <a:gd name="connsiteX8" fmla="*/ 701197 w 912667"/>
                  <a:gd name="connsiteY8" fmla="*/ 667508 h 843913"/>
                  <a:gd name="connsiteX9" fmla="*/ 704500 w 912667"/>
                  <a:gd name="connsiteY9" fmla="*/ 665526 h 843913"/>
                  <a:gd name="connsiteX10" fmla="*/ 702518 w 912667"/>
                  <a:gd name="connsiteY10" fmla="*/ 820789 h 843913"/>
                  <a:gd name="connsiteX11" fmla="*/ 724982 w 912667"/>
                  <a:gd name="connsiteY11" fmla="*/ 843914 h 843913"/>
                  <a:gd name="connsiteX12" fmla="*/ 888173 w 912667"/>
                  <a:gd name="connsiteY12" fmla="*/ 843914 h 843913"/>
                  <a:gd name="connsiteX13" fmla="*/ 911958 w 912667"/>
                  <a:gd name="connsiteY13" fmla="*/ 819468 h 843913"/>
                  <a:gd name="connsiteX14" fmla="*/ 910637 w 912667"/>
                  <a:gd name="connsiteY14" fmla="*/ 672133 h 843913"/>
                  <a:gd name="connsiteX15" fmla="*/ 910637 w 912667"/>
                  <a:gd name="connsiteY15" fmla="*/ 672133 h 843913"/>
                  <a:gd name="connsiteX16" fmla="*/ 911958 w 912667"/>
                  <a:gd name="connsiteY16" fmla="*/ 666848 h 843913"/>
                  <a:gd name="connsiteX17" fmla="*/ 912619 w 912667"/>
                  <a:gd name="connsiteY17" fmla="*/ 522156 h 843913"/>
                  <a:gd name="connsiteX18" fmla="*/ 883548 w 912667"/>
                  <a:gd name="connsiteY18" fmla="*/ 493085 h 843913"/>
                  <a:gd name="connsiteX19" fmla="*/ 855799 w 912667"/>
                  <a:gd name="connsiteY19" fmla="*/ 464676 h 843913"/>
                  <a:gd name="connsiteX20" fmla="*/ 856460 w 912667"/>
                  <a:gd name="connsiteY20" fmla="*/ 82134 h 843913"/>
                  <a:gd name="connsiteX21" fmla="*/ 818800 w 912667"/>
                  <a:gd name="connsiteY21" fmla="*/ 45796 h 843913"/>
                  <a:gd name="connsiteX22" fmla="*/ 203034 w 912667"/>
                  <a:gd name="connsiteY22" fmla="*/ 45796 h 843913"/>
                  <a:gd name="connsiteX23" fmla="*/ 166035 w 912667"/>
                  <a:gd name="connsiteY23" fmla="*/ 31260 h 843913"/>
                  <a:gd name="connsiteX24" fmla="*/ 48432 w 912667"/>
                  <a:gd name="connsiteY24" fmla="*/ 11440 h 843913"/>
                  <a:gd name="connsiteX25" fmla="*/ 4165 w 912667"/>
                  <a:gd name="connsiteY25" fmla="*/ 127722 h 843913"/>
                  <a:gd name="connsiteX26" fmla="*/ 96662 w 912667"/>
                  <a:gd name="connsiteY26" fmla="*/ 195773 h 84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12667" h="843913">
                    <a:moveTo>
                      <a:pt x="96662" y="195773"/>
                    </a:moveTo>
                    <a:cubicBezTo>
                      <a:pt x="142911" y="194452"/>
                      <a:pt x="177267" y="166703"/>
                      <a:pt x="186517" y="119133"/>
                    </a:cubicBezTo>
                    <a:cubicBezTo>
                      <a:pt x="189820" y="102615"/>
                      <a:pt x="195766" y="99312"/>
                      <a:pt x="210302" y="99312"/>
                    </a:cubicBezTo>
                    <a:cubicBezTo>
                      <a:pt x="393314" y="99973"/>
                      <a:pt x="576326" y="99973"/>
                      <a:pt x="759338" y="99312"/>
                    </a:cubicBezTo>
                    <a:cubicBezTo>
                      <a:pt x="778498" y="99312"/>
                      <a:pt x="783123" y="105258"/>
                      <a:pt x="783123" y="123758"/>
                    </a:cubicBezTo>
                    <a:cubicBezTo>
                      <a:pt x="782462" y="227486"/>
                      <a:pt x="782462" y="330555"/>
                      <a:pt x="782462" y="434284"/>
                    </a:cubicBezTo>
                    <a:cubicBezTo>
                      <a:pt x="782462" y="491764"/>
                      <a:pt x="782462" y="492425"/>
                      <a:pt x="724321" y="492425"/>
                    </a:cubicBezTo>
                    <a:cubicBezTo>
                      <a:pt x="704500" y="492425"/>
                      <a:pt x="700536" y="499692"/>
                      <a:pt x="701197" y="517531"/>
                    </a:cubicBezTo>
                    <a:cubicBezTo>
                      <a:pt x="701858" y="567744"/>
                      <a:pt x="701197" y="617296"/>
                      <a:pt x="701197" y="667508"/>
                    </a:cubicBezTo>
                    <a:cubicBezTo>
                      <a:pt x="701858" y="666187"/>
                      <a:pt x="703179" y="665526"/>
                      <a:pt x="704500" y="665526"/>
                    </a:cubicBezTo>
                    <a:cubicBezTo>
                      <a:pt x="699876" y="717060"/>
                      <a:pt x="703179" y="768595"/>
                      <a:pt x="702518" y="820789"/>
                    </a:cubicBezTo>
                    <a:cubicBezTo>
                      <a:pt x="702518" y="835985"/>
                      <a:pt x="709125" y="843914"/>
                      <a:pt x="724982" y="843914"/>
                    </a:cubicBezTo>
                    <a:cubicBezTo>
                      <a:pt x="779159" y="843914"/>
                      <a:pt x="833996" y="843914"/>
                      <a:pt x="888173" y="843914"/>
                    </a:cubicBezTo>
                    <a:cubicBezTo>
                      <a:pt x="905351" y="843914"/>
                      <a:pt x="911958" y="835985"/>
                      <a:pt x="911958" y="819468"/>
                    </a:cubicBezTo>
                    <a:cubicBezTo>
                      <a:pt x="911298" y="770577"/>
                      <a:pt x="911298" y="721685"/>
                      <a:pt x="910637" y="672133"/>
                    </a:cubicBezTo>
                    <a:cubicBezTo>
                      <a:pt x="910637" y="672133"/>
                      <a:pt x="910637" y="672133"/>
                      <a:pt x="910637" y="672133"/>
                    </a:cubicBezTo>
                    <a:cubicBezTo>
                      <a:pt x="911298" y="670151"/>
                      <a:pt x="911298" y="668830"/>
                      <a:pt x="911958" y="666848"/>
                    </a:cubicBezTo>
                    <a:cubicBezTo>
                      <a:pt x="911958" y="618617"/>
                      <a:pt x="910637" y="570387"/>
                      <a:pt x="912619" y="522156"/>
                    </a:cubicBezTo>
                    <a:cubicBezTo>
                      <a:pt x="913280" y="499031"/>
                      <a:pt x="907333" y="488460"/>
                      <a:pt x="883548" y="493085"/>
                    </a:cubicBezTo>
                    <a:cubicBezTo>
                      <a:pt x="860424" y="497049"/>
                      <a:pt x="855799" y="486478"/>
                      <a:pt x="855799" y="464676"/>
                    </a:cubicBezTo>
                    <a:cubicBezTo>
                      <a:pt x="856460" y="337162"/>
                      <a:pt x="856460" y="209648"/>
                      <a:pt x="856460" y="82134"/>
                    </a:cubicBezTo>
                    <a:cubicBezTo>
                      <a:pt x="856460" y="39189"/>
                      <a:pt x="859763" y="45796"/>
                      <a:pt x="818800" y="45796"/>
                    </a:cubicBezTo>
                    <a:cubicBezTo>
                      <a:pt x="613325" y="45796"/>
                      <a:pt x="408510" y="45796"/>
                      <a:pt x="203034" y="45796"/>
                    </a:cubicBezTo>
                    <a:cubicBezTo>
                      <a:pt x="188499" y="45796"/>
                      <a:pt x="177267" y="44474"/>
                      <a:pt x="166035" y="31260"/>
                    </a:cubicBezTo>
                    <a:cubicBezTo>
                      <a:pt x="138286" y="-1774"/>
                      <a:pt x="86091" y="-9042"/>
                      <a:pt x="48432" y="11440"/>
                    </a:cubicBezTo>
                    <a:cubicBezTo>
                      <a:pt x="10111" y="32582"/>
                      <a:pt x="-9049" y="81473"/>
                      <a:pt x="4165" y="127722"/>
                    </a:cubicBezTo>
                    <a:cubicBezTo>
                      <a:pt x="15397" y="171327"/>
                      <a:pt x="50414" y="196434"/>
                      <a:pt x="96662" y="195773"/>
                    </a:cubicBezTo>
                    <a:close/>
                  </a:path>
                </a:pathLst>
              </a:custGeom>
              <a:grpFill/>
              <a:ln w="6599"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E12B85CB-70EC-4332-BCC8-F3BF560859B1}"/>
                  </a:ext>
                </a:extLst>
              </p:cNvPr>
              <p:cNvSpPr/>
              <p:nvPr userDrawn="1"/>
            </p:nvSpPr>
            <p:spPr>
              <a:xfrm rot="10800000" flipH="1">
                <a:off x="4889732" y="3419093"/>
                <a:ext cx="769123" cy="128635"/>
              </a:xfrm>
              <a:custGeom>
                <a:avLst/>
                <a:gdLst>
                  <a:gd name="connsiteX0" fmla="*/ 1409189 w 1411831"/>
                  <a:gd name="connsiteY0" fmla="*/ 73007 h 236127"/>
                  <a:gd name="connsiteX1" fmla="*/ 1238730 w 1411831"/>
                  <a:gd name="connsiteY1" fmla="*/ 45257 h 236127"/>
                  <a:gd name="connsiteX2" fmla="*/ 1212963 w 1411831"/>
                  <a:gd name="connsiteY2" fmla="*/ 55168 h 236127"/>
                  <a:gd name="connsiteX3" fmla="*/ 385775 w 1411831"/>
                  <a:gd name="connsiteY3" fmla="*/ 55168 h 236127"/>
                  <a:gd name="connsiteX4" fmla="*/ 363972 w 1411831"/>
                  <a:gd name="connsiteY4" fmla="*/ 34687 h 236127"/>
                  <a:gd name="connsiteX5" fmla="*/ 340848 w 1411831"/>
                  <a:gd name="connsiteY5" fmla="*/ 12884 h 236127"/>
                  <a:gd name="connsiteX6" fmla="*/ 190870 w 1411831"/>
                  <a:gd name="connsiteY6" fmla="*/ 12884 h 236127"/>
                  <a:gd name="connsiteX7" fmla="*/ 165103 w 1411831"/>
                  <a:gd name="connsiteY7" fmla="*/ 991 h 236127"/>
                  <a:gd name="connsiteX8" fmla="*/ 31643 w 1411831"/>
                  <a:gd name="connsiteY8" fmla="*/ 991 h 236127"/>
                  <a:gd name="connsiteX9" fmla="*/ 1251 w 1411831"/>
                  <a:gd name="connsiteY9" fmla="*/ 34026 h 236127"/>
                  <a:gd name="connsiteX10" fmla="*/ 1251 w 1411831"/>
                  <a:gd name="connsiteY10" fmla="*/ 199860 h 236127"/>
                  <a:gd name="connsiteX11" fmla="*/ 37589 w 1411831"/>
                  <a:gd name="connsiteY11" fmla="*/ 234877 h 236127"/>
                  <a:gd name="connsiteX12" fmla="*/ 160478 w 1411831"/>
                  <a:gd name="connsiteY12" fmla="*/ 234877 h 236127"/>
                  <a:gd name="connsiteX13" fmla="*/ 192192 w 1411831"/>
                  <a:gd name="connsiteY13" fmla="*/ 222984 h 236127"/>
                  <a:gd name="connsiteX14" fmla="*/ 339526 w 1411831"/>
                  <a:gd name="connsiteY14" fmla="*/ 223645 h 236127"/>
                  <a:gd name="connsiteX15" fmla="*/ 363972 w 1411831"/>
                  <a:gd name="connsiteY15" fmla="*/ 199860 h 236127"/>
                  <a:gd name="connsiteX16" fmla="*/ 363311 w 1411831"/>
                  <a:gd name="connsiteY16" fmla="*/ 151629 h 236127"/>
                  <a:gd name="connsiteX17" fmla="*/ 386435 w 1411831"/>
                  <a:gd name="connsiteY17" fmla="*/ 126523 h 236127"/>
                  <a:gd name="connsiteX18" fmla="*/ 1203053 w 1411831"/>
                  <a:gd name="connsiteY18" fmla="*/ 126523 h 236127"/>
                  <a:gd name="connsiteX19" fmla="*/ 1230802 w 1411831"/>
                  <a:gd name="connsiteY19" fmla="*/ 145022 h 236127"/>
                  <a:gd name="connsiteX20" fmla="*/ 1339817 w 1411831"/>
                  <a:gd name="connsiteY20" fmla="*/ 196556 h 236127"/>
                  <a:gd name="connsiteX21" fmla="*/ 1411832 w 1411831"/>
                  <a:gd name="connsiteY21" fmla="*/ 124541 h 236127"/>
                  <a:gd name="connsiteX22" fmla="*/ 1411832 w 1411831"/>
                  <a:gd name="connsiteY22" fmla="*/ 76310 h 236127"/>
                  <a:gd name="connsiteX23" fmla="*/ 1409189 w 1411831"/>
                  <a:gd name="connsiteY23" fmla="*/ 73007 h 236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11831" h="236127">
                    <a:moveTo>
                      <a:pt x="1409189" y="73007"/>
                    </a:moveTo>
                    <a:cubicBezTo>
                      <a:pt x="1375494" y="-8259"/>
                      <a:pt x="1294889" y="-21472"/>
                      <a:pt x="1238730" y="45257"/>
                    </a:cubicBezTo>
                    <a:cubicBezTo>
                      <a:pt x="1230802" y="54507"/>
                      <a:pt x="1222874" y="55168"/>
                      <a:pt x="1212963" y="55168"/>
                    </a:cubicBezTo>
                    <a:cubicBezTo>
                      <a:pt x="937454" y="55168"/>
                      <a:pt x="661284" y="55168"/>
                      <a:pt x="385775" y="55168"/>
                    </a:cubicBezTo>
                    <a:cubicBezTo>
                      <a:pt x="370579" y="55168"/>
                      <a:pt x="361329" y="51864"/>
                      <a:pt x="363972" y="34687"/>
                    </a:cubicBezTo>
                    <a:cubicBezTo>
                      <a:pt x="366614" y="16187"/>
                      <a:pt x="357365" y="12884"/>
                      <a:pt x="340848" y="12884"/>
                    </a:cubicBezTo>
                    <a:cubicBezTo>
                      <a:pt x="290635" y="13544"/>
                      <a:pt x="241083" y="12884"/>
                      <a:pt x="190870" y="12884"/>
                    </a:cubicBezTo>
                    <a:cubicBezTo>
                      <a:pt x="184263" y="4955"/>
                      <a:pt x="175674" y="991"/>
                      <a:pt x="165103" y="991"/>
                    </a:cubicBezTo>
                    <a:cubicBezTo>
                      <a:pt x="120837" y="-330"/>
                      <a:pt x="75909" y="-330"/>
                      <a:pt x="31643" y="991"/>
                    </a:cubicBezTo>
                    <a:cubicBezTo>
                      <a:pt x="10501" y="1652"/>
                      <a:pt x="1912" y="14205"/>
                      <a:pt x="1251" y="34026"/>
                    </a:cubicBezTo>
                    <a:cubicBezTo>
                      <a:pt x="-71" y="89524"/>
                      <a:pt x="-731" y="144362"/>
                      <a:pt x="1251" y="199860"/>
                    </a:cubicBezTo>
                    <a:cubicBezTo>
                      <a:pt x="2572" y="227609"/>
                      <a:pt x="8519" y="233555"/>
                      <a:pt x="37589" y="234877"/>
                    </a:cubicBezTo>
                    <a:cubicBezTo>
                      <a:pt x="78552" y="236859"/>
                      <a:pt x="119515" y="236198"/>
                      <a:pt x="160478" y="234877"/>
                    </a:cubicBezTo>
                    <a:cubicBezTo>
                      <a:pt x="172371" y="234877"/>
                      <a:pt x="182942" y="230913"/>
                      <a:pt x="192192" y="222984"/>
                    </a:cubicBezTo>
                    <a:cubicBezTo>
                      <a:pt x="241083" y="222984"/>
                      <a:pt x="290635" y="222323"/>
                      <a:pt x="339526" y="223645"/>
                    </a:cubicBezTo>
                    <a:cubicBezTo>
                      <a:pt x="357365" y="224306"/>
                      <a:pt x="365954" y="219681"/>
                      <a:pt x="363972" y="199860"/>
                    </a:cubicBezTo>
                    <a:cubicBezTo>
                      <a:pt x="362650" y="184003"/>
                      <a:pt x="364632" y="167486"/>
                      <a:pt x="363311" y="151629"/>
                    </a:cubicBezTo>
                    <a:cubicBezTo>
                      <a:pt x="361990" y="133791"/>
                      <a:pt x="367275" y="126523"/>
                      <a:pt x="386435" y="126523"/>
                    </a:cubicBezTo>
                    <a:cubicBezTo>
                      <a:pt x="658641" y="127184"/>
                      <a:pt x="930847" y="127184"/>
                      <a:pt x="1203053" y="126523"/>
                    </a:cubicBezTo>
                    <a:cubicBezTo>
                      <a:pt x="1218249" y="126523"/>
                      <a:pt x="1224195" y="131808"/>
                      <a:pt x="1230802" y="145022"/>
                    </a:cubicBezTo>
                    <a:cubicBezTo>
                      <a:pt x="1250623" y="187968"/>
                      <a:pt x="1292907" y="206467"/>
                      <a:pt x="1339817" y="196556"/>
                    </a:cubicBezTo>
                    <a:cubicBezTo>
                      <a:pt x="1379458" y="187968"/>
                      <a:pt x="1397957" y="158897"/>
                      <a:pt x="1411832" y="124541"/>
                    </a:cubicBezTo>
                    <a:cubicBezTo>
                      <a:pt x="1411832" y="108684"/>
                      <a:pt x="1411832" y="92167"/>
                      <a:pt x="1411832" y="76310"/>
                    </a:cubicBezTo>
                    <a:cubicBezTo>
                      <a:pt x="1411171" y="74989"/>
                      <a:pt x="1409189" y="74328"/>
                      <a:pt x="1409189" y="73007"/>
                    </a:cubicBezTo>
                    <a:close/>
                  </a:path>
                </a:pathLst>
              </a:custGeom>
              <a:grpFill/>
              <a:ln w="6599" cap="flat">
                <a:noFill/>
                <a:prstDash val="solid"/>
                <a:miter/>
              </a:ln>
            </p:spPr>
            <p:txBody>
              <a:bodyPr rtlCol="0" anchor="ctr"/>
              <a:lstStyle/>
              <a:p>
                <a:endParaRPr lang="en-US"/>
              </a:p>
            </p:txBody>
          </p:sp>
        </p:grpSp>
      </p:grpSp>
      <p:sp>
        <p:nvSpPr>
          <p:cNvPr id="114" name="Picture Placeholder 113">
            <a:extLst>
              <a:ext uri="{FF2B5EF4-FFF2-40B4-BE49-F238E27FC236}">
                <a16:creationId xmlns:a16="http://schemas.microsoft.com/office/drawing/2014/main" id="{EB32F77A-E2C8-4CFE-A33D-776108CB3713}"/>
              </a:ext>
            </a:extLst>
          </p:cNvPr>
          <p:cNvSpPr>
            <a:spLocks noGrp="1"/>
          </p:cNvSpPr>
          <p:nvPr>
            <p:ph type="pic" sz="quarter" idx="11" hasCustomPrompt="1"/>
          </p:nvPr>
        </p:nvSpPr>
        <p:spPr>
          <a:xfrm>
            <a:off x="1645340" y="1997014"/>
            <a:ext cx="3017520" cy="3017520"/>
          </a:xfrm>
          <a:custGeom>
            <a:avLst/>
            <a:gdLst>
              <a:gd name="connsiteX0" fmla="*/ 162463 w 3017520"/>
              <a:gd name="connsiteY0" fmla="*/ 0 h 3017520"/>
              <a:gd name="connsiteX1" fmla="*/ 2855057 w 3017520"/>
              <a:gd name="connsiteY1" fmla="*/ 0 h 3017520"/>
              <a:gd name="connsiteX2" fmla="*/ 3017520 w 3017520"/>
              <a:gd name="connsiteY2" fmla="*/ 162463 h 3017520"/>
              <a:gd name="connsiteX3" fmla="*/ 3017520 w 3017520"/>
              <a:gd name="connsiteY3" fmla="*/ 2855057 h 3017520"/>
              <a:gd name="connsiteX4" fmla="*/ 2855057 w 3017520"/>
              <a:gd name="connsiteY4" fmla="*/ 3017520 h 3017520"/>
              <a:gd name="connsiteX5" fmla="*/ 162463 w 3017520"/>
              <a:gd name="connsiteY5" fmla="*/ 3017520 h 3017520"/>
              <a:gd name="connsiteX6" fmla="*/ 0 w 3017520"/>
              <a:gd name="connsiteY6" fmla="*/ 2855057 h 3017520"/>
              <a:gd name="connsiteX7" fmla="*/ 0 w 3017520"/>
              <a:gd name="connsiteY7" fmla="*/ 162463 h 3017520"/>
              <a:gd name="connsiteX8" fmla="*/ 162463 w 3017520"/>
              <a:gd name="connsiteY8" fmla="*/ 0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7520" h="3017520">
                <a:moveTo>
                  <a:pt x="162463" y="0"/>
                </a:moveTo>
                <a:lnTo>
                  <a:pt x="2855057" y="0"/>
                </a:lnTo>
                <a:cubicBezTo>
                  <a:pt x="2944783" y="0"/>
                  <a:pt x="3017520" y="72737"/>
                  <a:pt x="3017520" y="162463"/>
                </a:cubicBezTo>
                <a:lnTo>
                  <a:pt x="3017520" y="2855057"/>
                </a:lnTo>
                <a:cubicBezTo>
                  <a:pt x="3017520" y="2944783"/>
                  <a:pt x="2944783" y="3017520"/>
                  <a:pt x="2855057" y="3017520"/>
                </a:cubicBezTo>
                <a:lnTo>
                  <a:pt x="162463" y="3017520"/>
                </a:lnTo>
                <a:cubicBezTo>
                  <a:pt x="72737" y="3017520"/>
                  <a:pt x="0" y="2944783"/>
                  <a:pt x="0" y="2855057"/>
                </a:cubicBezTo>
                <a:lnTo>
                  <a:pt x="0" y="162463"/>
                </a:lnTo>
                <a:cubicBezTo>
                  <a:pt x="0" y="72737"/>
                  <a:pt x="72737" y="0"/>
                  <a:pt x="162463" y="0"/>
                </a:cubicBezTo>
                <a:close/>
              </a:path>
            </a:pathLst>
          </a:custGeom>
          <a:solidFill>
            <a:schemeClr val="bg1">
              <a:lumMod val="95000"/>
            </a:schemeClr>
          </a:solidFill>
          <a:ln w="152400">
            <a:noFill/>
          </a:ln>
          <a:effectLst/>
        </p:spPr>
        <p:txBody>
          <a:bodyPr wrap="square" anchor="ctr">
            <a:noAutofit/>
          </a:bodyP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45" name="그림 개체 틀 2">
            <a:extLst>
              <a:ext uri="{FF2B5EF4-FFF2-40B4-BE49-F238E27FC236}">
                <a16:creationId xmlns:a16="http://schemas.microsoft.com/office/drawing/2014/main" id="{F4ED8358-82BF-4BDB-9FF6-4C88568C9870}"/>
              </a:ext>
            </a:extLst>
          </p:cNvPr>
          <p:cNvSpPr>
            <a:spLocks noGrp="1"/>
          </p:cNvSpPr>
          <p:nvPr>
            <p:ph type="pic" sz="quarter" idx="11" hasCustomPrompt="1"/>
          </p:nvPr>
        </p:nvSpPr>
        <p:spPr>
          <a:xfrm>
            <a:off x="0" y="0"/>
            <a:ext cx="5921830" cy="6858000"/>
          </a:xfrm>
          <a:prstGeom prst="roundRect">
            <a:avLst>
              <a:gd name="adj" fmla="val 0"/>
            </a:avLst>
          </a:prstGeom>
          <a:solidFill>
            <a:schemeClr val="bg1">
              <a:lumMod val="95000"/>
            </a:schemeClr>
          </a:solidFill>
          <a:ln w="152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383329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6"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76" r:id="rId4"/>
    <p:sldLayoutId id="2147483677" r:id="rId5"/>
    <p:sldLayoutId id="2147483678" r:id="rId6"/>
    <p:sldLayoutId id="2147483680" r:id="rId7"/>
    <p:sldLayoutId id="2147483681" r:id="rId8"/>
    <p:sldLayoutId id="2147483682" r:id="rId9"/>
    <p:sldLayoutId id="2147483684" r:id="rId10"/>
    <p:sldLayoutId id="2147483686" r:id="rId11"/>
    <p:sldLayoutId id="2147483687" r:id="rId12"/>
    <p:sldLayoutId id="2147483688" r:id="rId13"/>
    <p:sldLayoutId id="2147483671" r:id="rId14"/>
    <p:sldLayoutId id="2147483672"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rocketit.com/phishing-threat-test-preventio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www.vic.gov.au/victorian-government-cyber-incident-response-service"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3B4C724-0776-4328-8F0A-B72DA1579537}"/>
              </a:ext>
            </a:extLst>
          </p:cNvPr>
          <p:cNvSpPr txBox="1"/>
          <p:nvPr/>
        </p:nvSpPr>
        <p:spPr>
          <a:xfrm>
            <a:off x="3526973" y="4876186"/>
            <a:ext cx="8449873" cy="1015663"/>
          </a:xfrm>
          <a:prstGeom prst="rect">
            <a:avLst/>
          </a:prstGeom>
          <a:noFill/>
        </p:spPr>
        <p:txBody>
          <a:bodyPr wrap="square" rtlCol="0" anchor="ctr">
            <a:spAutoFit/>
          </a:bodyPr>
          <a:lstStyle/>
          <a:p>
            <a:pPr algn="r"/>
            <a:r>
              <a:rPr lang="en-AU" altLang="ko-KR" sz="6000" b="1" dirty="0">
                <a:solidFill>
                  <a:schemeClr val="bg1"/>
                </a:solidFill>
                <a:latin typeface="+mj-lt"/>
                <a:cs typeface="Arial" pitchFamily="34" charset="0"/>
              </a:rPr>
              <a:t>Dealing with Phishing issue </a:t>
            </a:r>
            <a:endParaRPr lang="ko-KR" altLang="en-US" sz="6000" b="1" dirty="0">
              <a:solidFill>
                <a:schemeClr val="bg1"/>
              </a:solidFill>
              <a:latin typeface="+mj-lt"/>
              <a:cs typeface="Arial" pitchFamily="34" charset="0"/>
            </a:endParaRPr>
          </a:p>
        </p:txBody>
      </p:sp>
      <p:sp>
        <p:nvSpPr>
          <p:cNvPr id="9" name="TextBox 8">
            <a:extLst>
              <a:ext uri="{FF2B5EF4-FFF2-40B4-BE49-F238E27FC236}">
                <a16:creationId xmlns:a16="http://schemas.microsoft.com/office/drawing/2014/main" id="{2B6167FF-AD5E-41E4-8385-3024DC936CF2}"/>
              </a:ext>
            </a:extLst>
          </p:cNvPr>
          <p:cNvSpPr txBox="1"/>
          <p:nvPr/>
        </p:nvSpPr>
        <p:spPr>
          <a:xfrm>
            <a:off x="8665028" y="6353514"/>
            <a:ext cx="2989053" cy="379656"/>
          </a:xfrm>
          <a:prstGeom prst="rect">
            <a:avLst/>
          </a:prstGeom>
          <a:noFill/>
        </p:spPr>
        <p:txBody>
          <a:bodyPr wrap="square" rtlCol="0" anchor="ctr">
            <a:spAutoFit/>
          </a:bodyPr>
          <a:lstStyle/>
          <a:p>
            <a:pPr algn="r"/>
            <a:r>
              <a:rPr lang="en-AU" altLang="ko-KR" sz="1867" dirty="0">
                <a:solidFill>
                  <a:schemeClr val="bg1"/>
                </a:solidFill>
                <a:cs typeface="Arial" pitchFamily="34" charset="0"/>
              </a:rPr>
              <a:t>70351 Tomohiro Matsuyama</a:t>
            </a:r>
            <a:endParaRPr lang="ko-KR" altLang="en-US" sz="1867" dirty="0">
              <a:solidFill>
                <a:schemeClr val="bg1"/>
              </a:solidFill>
              <a:cs typeface="Arial" pitchFamily="34" charset="0"/>
            </a:endParaRPr>
          </a:p>
        </p:txBody>
      </p:sp>
    </p:spTree>
    <p:extLst>
      <p:ext uri="{BB962C8B-B14F-4D97-AF65-F5344CB8AC3E}">
        <p14:creationId xmlns:p14="http://schemas.microsoft.com/office/powerpoint/2010/main" val="70567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Risk Management</a:t>
            </a:r>
          </a:p>
        </p:txBody>
      </p:sp>
      <p:sp>
        <p:nvSpPr>
          <p:cNvPr id="7" name="Rectangle 23">
            <a:extLst>
              <a:ext uri="{FF2B5EF4-FFF2-40B4-BE49-F238E27FC236}">
                <a16:creationId xmlns:a16="http://schemas.microsoft.com/office/drawing/2014/main" id="{6C10FA40-F9C2-4D8B-9C91-671358DAE20A}"/>
              </a:ext>
            </a:extLst>
          </p:cNvPr>
          <p:cNvSpPr/>
          <p:nvPr/>
        </p:nvSpPr>
        <p:spPr>
          <a:xfrm>
            <a:off x="4507499" y="2544510"/>
            <a:ext cx="485828" cy="313098"/>
          </a:xfrm>
          <a:custGeom>
            <a:avLst/>
            <a:gdLst/>
            <a:ahLst/>
            <a:cxnLst/>
            <a:rect l="l" t="t" r="r" b="b"/>
            <a:pathLst>
              <a:path w="3224845" h="2078296">
                <a:moveTo>
                  <a:pt x="1153236" y="427959"/>
                </a:moveTo>
                <a:cubicBezTo>
                  <a:pt x="1348431" y="427959"/>
                  <a:pt x="1521080" y="524490"/>
                  <a:pt x="1617434" y="678532"/>
                </a:cubicBezTo>
                <a:cubicBezTo>
                  <a:pt x="1678138" y="623092"/>
                  <a:pt x="1759417" y="592820"/>
                  <a:pt x="1847771" y="592820"/>
                </a:cubicBezTo>
                <a:cubicBezTo>
                  <a:pt x="2039655" y="592820"/>
                  <a:pt x="2198190" y="735609"/>
                  <a:pt x="2216233" y="921620"/>
                </a:cubicBezTo>
                <a:cubicBezTo>
                  <a:pt x="2219548" y="919625"/>
                  <a:pt x="2222903" y="919594"/>
                  <a:pt x="2226267" y="919594"/>
                </a:cubicBezTo>
                <a:cubicBezTo>
                  <a:pt x="2546231" y="919594"/>
                  <a:pt x="2805617" y="1178981"/>
                  <a:pt x="2805617" y="1498945"/>
                </a:cubicBezTo>
                <a:cubicBezTo>
                  <a:pt x="2805617" y="1801051"/>
                  <a:pt x="2574378" y="2049153"/>
                  <a:pt x="2279216" y="2075622"/>
                </a:cubicBezTo>
                <a:lnTo>
                  <a:pt x="2279216" y="2078296"/>
                </a:lnTo>
                <a:lnTo>
                  <a:pt x="2226267" y="2078296"/>
                </a:lnTo>
                <a:lnTo>
                  <a:pt x="646561" y="2078296"/>
                </a:lnTo>
                <a:lnTo>
                  <a:pt x="646561" y="2073975"/>
                </a:lnTo>
                <a:cubicBezTo>
                  <a:pt x="624550" y="2076984"/>
                  <a:pt x="602103" y="2078296"/>
                  <a:pt x="579350" y="2078296"/>
                </a:cubicBezTo>
                <a:cubicBezTo>
                  <a:pt x="259386" y="2078296"/>
                  <a:pt x="0" y="1818910"/>
                  <a:pt x="0" y="1498945"/>
                </a:cubicBezTo>
                <a:cubicBezTo>
                  <a:pt x="0" y="1178981"/>
                  <a:pt x="259386" y="919594"/>
                  <a:pt x="579350" y="919594"/>
                </a:cubicBezTo>
                <a:lnTo>
                  <a:pt x="591118" y="921972"/>
                </a:lnTo>
                <a:cubicBezTo>
                  <a:pt x="622324" y="641639"/>
                  <a:pt x="862826" y="427959"/>
                  <a:pt x="1153236" y="427959"/>
                </a:cubicBezTo>
                <a:close/>
                <a:moveTo>
                  <a:pt x="1844671" y="0"/>
                </a:moveTo>
                <a:cubicBezTo>
                  <a:pt x="2007709" y="0"/>
                  <a:pt x="2151917" y="80629"/>
                  <a:pt x="2232398" y="209295"/>
                </a:cubicBezTo>
                <a:cubicBezTo>
                  <a:pt x="2283102" y="162988"/>
                  <a:pt x="2350992" y="137703"/>
                  <a:pt x="2424790" y="137703"/>
                </a:cubicBezTo>
                <a:cubicBezTo>
                  <a:pt x="2585064" y="137703"/>
                  <a:pt x="2717483" y="256969"/>
                  <a:pt x="2732554" y="412337"/>
                </a:cubicBezTo>
                <a:cubicBezTo>
                  <a:pt x="2735322" y="410671"/>
                  <a:pt x="2738125" y="410646"/>
                  <a:pt x="2740934" y="410646"/>
                </a:cubicBezTo>
                <a:cubicBezTo>
                  <a:pt x="3008189" y="410646"/>
                  <a:pt x="3224845" y="627302"/>
                  <a:pt x="3224845" y="894557"/>
                </a:cubicBezTo>
                <a:cubicBezTo>
                  <a:pt x="3224845" y="1096996"/>
                  <a:pt x="3100535" y="1270403"/>
                  <a:pt x="2923312" y="1340619"/>
                </a:cubicBezTo>
                <a:cubicBezTo>
                  <a:pt x="2866347" y="1049229"/>
                  <a:pt x="2609521" y="829523"/>
                  <a:pt x="2301383" y="829523"/>
                </a:cubicBezTo>
                <a:cubicBezTo>
                  <a:pt x="2297701" y="829523"/>
                  <a:pt x="2294026" y="829557"/>
                  <a:pt x="2290397" y="831741"/>
                </a:cubicBezTo>
                <a:cubicBezTo>
                  <a:pt x="2270640" y="628070"/>
                  <a:pt x="2097054" y="471725"/>
                  <a:pt x="1886953" y="471725"/>
                </a:cubicBezTo>
                <a:cubicBezTo>
                  <a:pt x="1790211" y="471725"/>
                  <a:pt x="1701214" y="504871"/>
                  <a:pt x="1634747" y="565575"/>
                </a:cubicBezTo>
                <a:cubicBezTo>
                  <a:pt x="1575570" y="470966"/>
                  <a:pt x="1490108" y="396171"/>
                  <a:pt x="1388252" y="349790"/>
                </a:cubicBezTo>
                <a:cubicBezTo>
                  <a:pt x="1438607" y="147092"/>
                  <a:pt x="1624461" y="0"/>
                  <a:pt x="184467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 name="Oval 31">
            <a:extLst>
              <a:ext uri="{FF2B5EF4-FFF2-40B4-BE49-F238E27FC236}">
                <a16:creationId xmlns:a16="http://schemas.microsoft.com/office/drawing/2014/main" id="{50679C0D-D73A-4361-B1B3-8950B00B2775}"/>
              </a:ext>
            </a:extLst>
          </p:cNvPr>
          <p:cNvSpPr/>
          <p:nvPr/>
        </p:nvSpPr>
        <p:spPr>
          <a:xfrm>
            <a:off x="7235788" y="2500207"/>
            <a:ext cx="407177" cy="401707"/>
          </a:xfrm>
          <a:custGeom>
            <a:avLst/>
            <a:gdLst/>
            <a:ahLst/>
            <a:cxnLst/>
            <a:rect l="l" t="t" r="r" b="b"/>
            <a:pathLst>
              <a:path w="3240076" h="3196551">
                <a:moveTo>
                  <a:pt x="2810300" y="1617710"/>
                </a:moveTo>
                <a:cubicBezTo>
                  <a:pt x="2817009" y="1615912"/>
                  <a:pt x="2824405" y="1616674"/>
                  <a:pt x="2830895" y="1620421"/>
                </a:cubicBezTo>
                <a:lnTo>
                  <a:pt x="3150571" y="1804986"/>
                </a:lnTo>
                <a:cubicBezTo>
                  <a:pt x="3163552" y="1812480"/>
                  <a:pt x="3168000" y="1829080"/>
                  <a:pt x="3160506" y="1842062"/>
                </a:cubicBezTo>
                <a:lnTo>
                  <a:pt x="3106222" y="1936084"/>
                </a:lnTo>
                <a:cubicBezTo>
                  <a:pt x="3098727" y="1949065"/>
                  <a:pt x="3082128" y="1953513"/>
                  <a:pt x="3069146" y="1946019"/>
                </a:cubicBezTo>
                <a:lnTo>
                  <a:pt x="2749470" y="1761453"/>
                </a:lnTo>
                <a:cubicBezTo>
                  <a:pt x="2736489" y="1753959"/>
                  <a:pt x="2732040" y="1737359"/>
                  <a:pt x="2739536" y="1724378"/>
                </a:cubicBezTo>
                <a:lnTo>
                  <a:pt x="2793819" y="1630356"/>
                </a:lnTo>
                <a:cubicBezTo>
                  <a:pt x="2797567" y="1623864"/>
                  <a:pt x="2803590" y="1619508"/>
                  <a:pt x="2810300" y="1617710"/>
                </a:cubicBezTo>
                <a:close/>
                <a:moveTo>
                  <a:pt x="1308278" y="1324343"/>
                </a:moveTo>
                <a:cubicBezTo>
                  <a:pt x="1529714" y="1324343"/>
                  <a:pt x="1725574" y="1433852"/>
                  <a:pt x="1834882" y="1608603"/>
                </a:cubicBezTo>
                <a:cubicBezTo>
                  <a:pt x="1903747" y="1545710"/>
                  <a:pt x="1995954" y="1511368"/>
                  <a:pt x="2096186" y="1511368"/>
                </a:cubicBezTo>
                <a:cubicBezTo>
                  <a:pt x="2313867" y="1511368"/>
                  <a:pt x="2493715" y="1673353"/>
                  <a:pt x="2514185" y="1884371"/>
                </a:cubicBezTo>
                <a:cubicBezTo>
                  <a:pt x="2517944" y="1882108"/>
                  <a:pt x="2521751" y="1882074"/>
                  <a:pt x="2525567" y="1882074"/>
                </a:cubicBezTo>
                <a:cubicBezTo>
                  <a:pt x="2888547" y="1882074"/>
                  <a:pt x="3182805" y="2176332"/>
                  <a:pt x="3182805" y="2539312"/>
                </a:cubicBezTo>
                <a:cubicBezTo>
                  <a:pt x="3182805" y="2882034"/>
                  <a:pt x="2920478" y="3163490"/>
                  <a:pt x="2585635" y="3193518"/>
                </a:cubicBezTo>
                <a:lnTo>
                  <a:pt x="2585635" y="3196551"/>
                </a:lnTo>
                <a:lnTo>
                  <a:pt x="2525567" y="3196551"/>
                </a:lnTo>
                <a:lnTo>
                  <a:pt x="733485" y="3196551"/>
                </a:lnTo>
                <a:lnTo>
                  <a:pt x="733485" y="3191649"/>
                </a:lnTo>
                <a:cubicBezTo>
                  <a:pt x="708515" y="3195063"/>
                  <a:pt x="683050" y="3196551"/>
                  <a:pt x="657239" y="3196551"/>
                </a:cubicBezTo>
                <a:cubicBezTo>
                  <a:pt x="294258" y="3196551"/>
                  <a:pt x="0" y="2902293"/>
                  <a:pt x="0" y="2539312"/>
                </a:cubicBezTo>
                <a:cubicBezTo>
                  <a:pt x="0" y="2176332"/>
                  <a:pt x="294258" y="1882074"/>
                  <a:pt x="657239" y="1882074"/>
                </a:cubicBezTo>
                <a:lnTo>
                  <a:pt x="670588" y="1884770"/>
                </a:lnTo>
                <a:cubicBezTo>
                  <a:pt x="705989" y="1566750"/>
                  <a:pt x="978825" y="1324343"/>
                  <a:pt x="1308278" y="1324343"/>
                </a:cubicBezTo>
                <a:close/>
                <a:moveTo>
                  <a:pt x="3166512" y="731828"/>
                </a:moveTo>
                <a:cubicBezTo>
                  <a:pt x="3180598" y="726701"/>
                  <a:pt x="3196172" y="733964"/>
                  <a:pt x="3201300" y="748050"/>
                </a:cubicBezTo>
                <a:lnTo>
                  <a:pt x="3238432" y="850070"/>
                </a:lnTo>
                <a:cubicBezTo>
                  <a:pt x="3243559" y="864156"/>
                  <a:pt x="3236295" y="879731"/>
                  <a:pt x="3222210" y="884857"/>
                </a:cubicBezTo>
                <a:lnTo>
                  <a:pt x="2875342" y="1011107"/>
                </a:lnTo>
                <a:cubicBezTo>
                  <a:pt x="2861256" y="1016234"/>
                  <a:pt x="2845680" y="1008972"/>
                  <a:pt x="2840554" y="994886"/>
                </a:cubicBezTo>
                <a:lnTo>
                  <a:pt x="2803421" y="892866"/>
                </a:lnTo>
                <a:cubicBezTo>
                  <a:pt x="2798295" y="878780"/>
                  <a:pt x="2805558" y="863204"/>
                  <a:pt x="2819643" y="858077"/>
                </a:cubicBezTo>
                <a:close/>
                <a:moveTo>
                  <a:pt x="773619" y="731828"/>
                </a:moveTo>
                <a:lnTo>
                  <a:pt x="1120487" y="858077"/>
                </a:lnTo>
                <a:cubicBezTo>
                  <a:pt x="1134573" y="863204"/>
                  <a:pt x="1141836" y="878780"/>
                  <a:pt x="1136709" y="892866"/>
                </a:cubicBezTo>
                <a:lnTo>
                  <a:pt x="1099577" y="994886"/>
                </a:lnTo>
                <a:cubicBezTo>
                  <a:pt x="1094450" y="1008972"/>
                  <a:pt x="1078875" y="1016234"/>
                  <a:pt x="1064789" y="1011107"/>
                </a:cubicBezTo>
                <a:lnTo>
                  <a:pt x="717921" y="884857"/>
                </a:lnTo>
                <a:cubicBezTo>
                  <a:pt x="703835" y="879731"/>
                  <a:pt x="696572" y="864156"/>
                  <a:pt x="701699" y="850070"/>
                </a:cubicBezTo>
                <a:lnTo>
                  <a:pt x="738831" y="748050"/>
                </a:lnTo>
                <a:cubicBezTo>
                  <a:pt x="743958" y="733964"/>
                  <a:pt x="759534" y="726701"/>
                  <a:pt x="773619" y="731828"/>
                </a:cubicBezTo>
                <a:close/>
                <a:moveTo>
                  <a:pt x="1970065" y="524905"/>
                </a:moveTo>
                <a:cubicBezTo>
                  <a:pt x="2386791" y="524905"/>
                  <a:pt x="2724614" y="862728"/>
                  <a:pt x="2724614" y="1279453"/>
                </a:cubicBezTo>
                <a:cubicBezTo>
                  <a:pt x="2724614" y="1453368"/>
                  <a:pt x="2665775" y="1613540"/>
                  <a:pt x="2564463" y="1739247"/>
                </a:cubicBezTo>
                <a:cubicBezTo>
                  <a:pt x="2529951" y="1545877"/>
                  <a:pt x="2358485" y="1402176"/>
                  <a:pt x="2153457" y="1402176"/>
                </a:cubicBezTo>
                <a:cubicBezTo>
                  <a:pt x="2053225" y="1402176"/>
                  <a:pt x="1961018" y="1436518"/>
                  <a:pt x="1892153" y="1499411"/>
                </a:cubicBezTo>
                <a:cubicBezTo>
                  <a:pt x="1782845" y="1324660"/>
                  <a:pt x="1586985" y="1215151"/>
                  <a:pt x="1365549" y="1215151"/>
                </a:cubicBezTo>
                <a:cubicBezTo>
                  <a:pt x="1314582" y="1215151"/>
                  <a:pt x="1264970" y="1220953"/>
                  <a:pt x="1217820" y="1233835"/>
                </a:cubicBezTo>
                <a:cubicBezTo>
                  <a:pt x="1240489" y="838320"/>
                  <a:pt x="1568676" y="524905"/>
                  <a:pt x="1970065" y="524905"/>
                </a:cubicBezTo>
                <a:close/>
                <a:moveTo>
                  <a:pt x="2490093" y="928"/>
                </a:moveTo>
                <a:cubicBezTo>
                  <a:pt x="2496802" y="-869"/>
                  <a:pt x="2504197" y="-108"/>
                  <a:pt x="2510688" y="3640"/>
                </a:cubicBezTo>
                <a:lnTo>
                  <a:pt x="2604711" y="57924"/>
                </a:lnTo>
                <a:cubicBezTo>
                  <a:pt x="2617692" y="65419"/>
                  <a:pt x="2622140" y="82019"/>
                  <a:pt x="2614644" y="95000"/>
                </a:cubicBezTo>
                <a:lnTo>
                  <a:pt x="2430080" y="414676"/>
                </a:lnTo>
                <a:cubicBezTo>
                  <a:pt x="2422585" y="427657"/>
                  <a:pt x="2405985" y="432105"/>
                  <a:pt x="2393004" y="424610"/>
                </a:cubicBezTo>
                <a:lnTo>
                  <a:pt x="2298982" y="370326"/>
                </a:lnTo>
                <a:cubicBezTo>
                  <a:pt x="2286000" y="362831"/>
                  <a:pt x="2281552" y="346232"/>
                  <a:pt x="2289048" y="333250"/>
                </a:cubicBezTo>
                <a:lnTo>
                  <a:pt x="2473612" y="13574"/>
                </a:lnTo>
                <a:cubicBezTo>
                  <a:pt x="2477359" y="7084"/>
                  <a:pt x="2483383" y="2726"/>
                  <a:pt x="2490093" y="928"/>
                </a:cubicBezTo>
                <a:close/>
                <a:moveTo>
                  <a:pt x="1450038" y="928"/>
                </a:moveTo>
                <a:cubicBezTo>
                  <a:pt x="1456747" y="2726"/>
                  <a:pt x="1462771" y="7084"/>
                  <a:pt x="1466519" y="13574"/>
                </a:cubicBezTo>
                <a:lnTo>
                  <a:pt x="1651083" y="333250"/>
                </a:lnTo>
                <a:cubicBezTo>
                  <a:pt x="1658578" y="346232"/>
                  <a:pt x="1654131" y="362831"/>
                  <a:pt x="1641149" y="370326"/>
                </a:cubicBezTo>
                <a:lnTo>
                  <a:pt x="1547127" y="424610"/>
                </a:lnTo>
                <a:cubicBezTo>
                  <a:pt x="1534145" y="432105"/>
                  <a:pt x="1517546" y="427657"/>
                  <a:pt x="1510050" y="414676"/>
                </a:cubicBezTo>
                <a:lnTo>
                  <a:pt x="1325486" y="95000"/>
                </a:lnTo>
                <a:cubicBezTo>
                  <a:pt x="1317991" y="82019"/>
                  <a:pt x="1322439" y="65419"/>
                  <a:pt x="1335420" y="57924"/>
                </a:cubicBezTo>
                <a:lnTo>
                  <a:pt x="1429442" y="3640"/>
                </a:lnTo>
                <a:cubicBezTo>
                  <a:pt x="1435933" y="-108"/>
                  <a:pt x="1443328" y="-869"/>
                  <a:pt x="1450038" y="9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9" name="Teardrop 17">
            <a:extLst>
              <a:ext uri="{FF2B5EF4-FFF2-40B4-BE49-F238E27FC236}">
                <a16:creationId xmlns:a16="http://schemas.microsoft.com/office/drawing/2014/main" id="{4B3C6AA1-A81D-40F8-BB8A-1873378C3C92}"/>
              </a:ext>
            </a:extLst>
          </p:cNvPr>
          <p:cNvSpPr/>
          <p:nvPr/>
        </p:nvSpPr>
        <p:spPr>
          <a:xfrm rot="18900000">
            <a:off x="1895160" y="2532155"/>
            <a:ext cx="332582" cy="337808"/>
          </a:xfrm>
          <a:custGeom>
            <a:avLst/>
            <a:gdLst/>
            <a:ahLst/>
            <a:cxnLst/>
            <a:rect l="l" t="t" r="r" b="b"/>
            <a:pathLst>
              <a:path w="2646489" h="2688071">
                <a:moveTo>
                  <a:pt x="306023" y="2382048"/>
                </a:moveTo>
                <a:cubicBezTo>
                  <a:pt x="271732" y="2441625"/>
                  <a:pt x="254586" y="2501201"/>
                  <a:pt x="254586" y="2560778"/>
                </a:cubicBezTo>
                <a:cubicBezTo>
                  <a:pt x="254586" y="2631080"/>
                  <a:pt x="197595" y="2688071"/>
                  <a:pt x="127293" y="2688071"/>
                </a:cubicBezTo>
                <a:cubicBezTo>
                  <a:pt x="56991" y="2688071"/>
                  <a:pt x="0" y="2631081"/>
                  <a:pt x="0" y="2560778"/>
                </a:cubicBezTo>
                <a:cubicBezTo>
                  <a:pt x="0" y="2490477"/>
                  <a:pt x="56991" y="2433485"/>
                  <a:pt x="127293" y="2433485"/>
                </a:cubicBezTo>
                <a:cubicBezTo>
                  <a:pt x="186870" y="2433486"/>
                  <a:pt x="246446" y="2416340"/>
                  <a:pt x="306023" y="2382048"/>
                </a:cubicBezTo>
                <a:close/>
                <a:moveTo>
                  <a:pt x="812224" y="2334103"/>
                </a:moveTo>
                <a:cubicBezTo>
                  <a:pt x="777933" y="2393681"/>
                  <a:pt x="760787" y="2453256"/>
                  <a:pt x="760787" y="2512834"/>
                </a:cubicBezTo>
                <a:cubicBezTo>
                  <a:pt x="760787" y="2583136"/>
                  <a:pt x="703796" y="2640127"/>
                  <a:pt x="633494" y="2640127"/>
                </a:cubicBezTo>
                <a:cubicBezTo>
                  <a:pt x="563192" y="2640127"/>
                  <a:pt x="506201" y="2583136"/>
                  <a:pt x="506201" y="2512834"/>
                </a:cubicBezTo>
                <a:cubicBezTo>
                  <a:pt x="506201" y="2442532"/>
                  <a:pt x="563192" y="2385541"/>
                  <a:pt x="633494" y="2385541"/>
                </a:cubicBezTo>
                <a:cubicBezTo>
                  <a:pt x="693071" y="2385540"/>
                  <a:pt x="752647" y="2368395"/>
                  <a:pt x="812224" y="2334103"/>
                </a:cubicBezTo>
                <a:close/>
                <a:moveTo>
                  <a:pt x="353968" y="1875848"/>
                </a:moveTo>
                <a:cubicBezTo>
                  <a:pt x="319677" y="1935424"/>
                  <a:pt x="302531" y="1995001"/>
                  <a:pt x="302530" y="2054578"/>
                </a:cubicBezTo>
                <a:cubicBezTo>
                  <a:pt x="302530" y="2124880"/>
                  <a:pt x="245539" y="2181871"/>
                  <a:pt x="175237" y="2181871"/>
                </a:cubicBezTo>
                <a:cubicBezTo>
                  <a:pt x="104935" y="2181871"/>
                  <a:pt x="47945" y="2124880"/>
                  <a:pt x="47944" y="2054578"/>
                </a:cubicBezTo>
                <a:cubicBezTo>
                  <a:pt x="47944" y="1984276"/>
                  <a:pt x="104935" y="1927285"/>
                  <a:pt x="175237" y="1927285"/>
                </a:cubicBezTo>
                <a:cubicBezTo>
                  <a:pt x="234815" y="1927285"/>
                  <a:pt x="294391" y="1910139"/>
                  <a:pt x="353968" y="1875848"/>
                </a:cubicBezTo>
                <a:close/>
                <a:moveTo>
                  <a:pt x="401912" y="1369646"/>
                </a:moveTo>
                <a:cubicBezTo>
                  <a:pt x="367621" y="1429223"/>
                  <a:pt x="350475" y="1488799"/>
                  <a:pt x="350475" y="1548377"/>
                </a:cubicBezTo>
                <a:cubicBezTo>
                  <a:pt x="350475" y="1618679"/>
                  <a:pt x="293484" y="1675670"/>
                  <a:pt x="223182" y="1675670"/>
                </a:cubicBezTo>
                <a:cubicBezTo>
                  <a:pt x="152880" y="1675670"/>
                  <a:pt x="95889" y="1618679"/>
                  <a:pt x="95889" y="1548377"/>
                </a:cubicBezTo>
                <a:cubicBezTo>
                  <a:pt x="95889" y="1478075"/>
                  <a:pt x="152880" y="1421084"/>
                  <a:pt x="223182" y="1421084"/>
                </a:cubicBezTo>
                <a:cubicBezTo>
                  <a:pt x="282759" y="1421084"/>
                  <a:pt x="342335" y="1403938"/>
                  <a:pt x="401912" y="1369646"/>
                </a:cubicBezTo>
                <a:close/>
                <a:moveTo>
                  <a:pt x="1318425" y="2286158"/>
                </a:moveTo>
                <a:cubicBezTo>
                  <a:pt x="1284134" y="2345735"/>
                  <a:pt x="1266988" y="2405312"/>
                  <a:pt x="1266987" y="2464888"/>
                </a:cubicBezTo>
                <a:cubicBezTo>
                  <a:pt x="1266987" y="2535190"/>
                  <a:pt x="1209996" y="2592182"/>
                  <a:pt x="1139694" y="2592182"/>
                </a:cubicBezTo>
                <a:cubicBezTo>
                  <a:pt x="1069392" y="2592182"/>
                  <a:pt x="1012402" y="2535191"/>
                  <a:pt x="1012401" y="2464888"/>
                </a:cubicBezTo>
                <a:cubicBezTo>
                  <a:pt x="1012401" y="2394586"/>
                  <a:pt x="1069392" y="2337595"/>
                  <a:pt x="1139694" y="2337595"/>
                </a:cubicBezTo>
                <a:cubicBezTo>
                  <a:pt x="1199271" y="2337596"/>
                  <a:pt x="1258848" y="2320449"/>
                  <a:pt x="1318425" y="2286158"/>
                </a:cubicBezTo>
                <a:close/>
                <a:moveTo>
                  <a:pt x="860169" y="1827902"/>
                </a:moveTo>
                <a:cubicBezTo>
                  <a:pt x="825878" y="1887479"/>
                  <a:pt x="808731" y="1947056"/>
                  <a:pt x="808731" y="2006633"/>
                </a:cubicBezTo>
                <a:cubicBezTo>
                  <a:pt x="808731" y="2076935"/>
                  <a:pt x="751740" y="2133926"/>
                  <a:pt x="681438" y="2133926"/>
                </a:cubicBezTo>
                <a:cubicBezTo>
                  <a:pt x="611136" y="2133926"/>
                  <a:pt x="554146" y="2076935"/>
                  <a:pt x="554145" y="2006633"/>
                </a:cubicBezTo>
                <a:cubicBezTo>
                  <a:pt x="554145" y="1936331"/>
                  <a:pt x="611136" y="1879340"/>
                  <a:pt x="681438" y="1879340"/>
                </a:cubicBezTo>
                <a:cubicBezTo>
                  <a:pt x="741015" y="1879340"/>
                  <a:pt x="800591" y="1862193"/>
                  <a:pt x="860169" y="1827902"/>
                </a:cubicBezTo>
                <a:close/>
                <a:moveTo>
                  <a:pt x="2096803" y="190871"/>
                </a:moveTo>
                <a:cubicBezTo>
                  <a:pt x="2253382" y="347450"/>
                  <a:pt x="2314442" y="563378"/>
                  <a:pt x="2268166" y="764238"/>
                </a:cubicBezTo>
                <a:cubicBezTo>
                  <a:pt x="2361334" y="768461"/>
                  <a:pt x="2450817" y="809378"/>
                  <a:pt x="2521691" y="880252"/>
                </a:cubicBezTo>
                <a:cubicBezTo>
                  <a:pt x="2675615" y="1034176"/>
                  <a:pt x="2688247" y="1275888"/>
                  <a:pt x="2553508" y="1439575"/>
                </a:cubicBezTo>
                <a:cubicBezTo>
                  <a:pt x="2557767" y="1440633"/>
                  <a:pt x="2560483" y="1443301"/>
                  <a:pt x="2563181" y="1445999"/>
                </a:cubicBezTo>
                <a:cubicBezTo>
                  <a:pt x="2819847" y="1702665"/>
                  <a:pt x="2819847" y="2118808"/>
                  <a:pt x="2563181" y="2375474"/>
                </a:cubicBezTo>
                <a:cubicBezTo>
                  <a:pt x="2320841" y="2617815"/>
                  <a:pt x="1936328" y="2631341"/>
                  <a:pt x="1678325" y="2415804"/>
                </a:cubicBezTo>
                <a:lnTo>
                  <a:pt x="1676180" y="2417949"/>
                </a:lnTo>
                <a:lnTo>
                  <a:pt x="1633705" y="2375475"/>
                </a:lnTo>
                <a:lnTo>
                  <a:pt x="366513" y="1108282"/>
                </a:lnTo>
                <a:lnTo>
                  <a:pt x="369979" y="1104815"/>
                </a:lnTo>
                <a:cubicBezTo>
                  <a:pt x="349908" y="1089573"/>
                  <a:pt x="330850" y="1072619"/>
                  <a:pt x="312598" y="1054367"/>
                </a:cubicBezTo>
                <a:cubicBezTo>
                  <a:pt x="55932" y="797701"/>
                  <a:pt x="55932" y="381558"/>
                  <a:pt x="312598" y="124891"/>
                </a:cubicBezTo>
                <a:cubicBezTo>
                  <a:pt x="569264" y="-131775"/>
                  <a:pt x="985408" y="-131775"/>
                  <a:pt x="1242074" y="124891"/>
                </a:cubicBezTo>
                <a:lnTo>
                  <a:pt x="1249606" y="136238"/>
                </a:lnTo>
                <a:cubicBezTo>
                  <a:pt x="1499513" y="-63604"/>
                  <a:pt x="1863845" y="-42087"/>
                  <a:pt x="2096803" y="19087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0" name="Rectangle 23">
            <a:extLst>
              <a:ext uri="{FF2B5EF4-FFF2-40B4-BE49-F238E27FC236}">
                <a16:creationId xmlns:a16="http://schemas.microsoft.com/office/drawing/2014/main" id="{DDC7AAFA-D26F-44CB-863A-704E5FFF47EC}"/>
              </a:ext>
            </a:extLst>
          </p:cNvPr>
          <p:cNvSpPr/>
          <p:nvPr/>
        </p:nvSpPr>
        <p:spPr>
          <a:xfrm>
            <a:off x="9925952" y="2497477"/>
            <a:ext cx="404773" cy="407167"/>
          </a:xfrm>
          <a:custGeom>
            <a:avLst/>
            <a:gdLst/>
            <a:ahLst/>
            <a:cxnLst/>
            <a:rect l="l" t="t" r="r" b="b"/>
            <a:pathLst>
              <a:path w="3220951" h="3240001">
                <a:moveTo>
                  <a:pt x="1308278" y="1367793"/>
                </a:moveTo>
                <a:cubicBezTo>
                  <a:pt x="1529714" y="1367793"/>
                  <a:pt x="1725574" y="1477302"/>
                  <a:pt x="1834882" y="1652053"/>
                </a:cubicBezTo>
                <a:cubicBezTo>
                  <a:pt x="1903747" y="1589160"/>
                  <a:pt x="1995954" y="1554818"/>
                  <a:pt x="2096186" y="1554818"/>
                </a:cubicBezTo>
                <a:cubicBezTo>
                  <a:pt x="2313867" y="1554818"/>
                  <a:pt x="2493715" y="1716803"/>
                  <a:pt x="2514185" y="1927821"/>
                </a:cubicBezTo>
                <a:cubicBezTo>
                  <a:pt x="2517944" y="1925558"/>
                  <a:pt x="2521751" y="1925524"/>
                  <a:pt x="2525567" y="1925524"/>
                </a:cubicBezTo>
                <a:cubicBezTo>
                  <a:pt x="2888547" y="1925524"/>
                  <a:pt x="3182805" y="2219782"/>
                  <a:pt x="3182805" y="2582762"/>
                </a:cubicBezTo>
                <a:cubicBezTo>
                  <a:pt x="3182805" y="2925484"/>
                  <a:pt x="2920478" y="3206940"/>
                  <a:pt x="2585635" y="3236968"/>
                </a:cubicBezTo>
                <a:lnTo>
                  <a:pt x="2585635" y="3240001"/>
                </a:lnTo>
                <a:lnTo>
                  <a:pt x="2525567" y="3240001"/>
                </a:lnTo>
                <a:lnTo>
                  <a:pt x="733485" y="3240001"/>
                </a:lnTo>
                <a:lnTo>
                  <a:pt x="733485" y="3235099"/>
                </a:lnTo>
                <a:cubicBezTo>
                  <a:pt x="708515" y="3238513"/>
                  <a:pt x="683051" y="3240001"/>
                  <a:pt x="657239" y="3240001"/>
                </a:cubicBezTo>
                <a:cubicBezTo>
                  <a:pt x="294258" y="3240001"/>
                  <a:pt x="0" y="2945743"/>
                  <a:pt x="0" y="2582762"/>
                </a:cubicBezTo>
                <a:cubicBezTo>
                  <a:pt x="0" y="2219782"/>
                  <a:pt x="294258" y="1925524"/>
                  <a:pt x="657239" y="1925524"/>
                </a:cubicBezTo>
                <a:lnTo>
                  <a:pt x="670588" y="1928221"/>
                </a:lnTo>
                <a:cubicBezTo>
                  <a:pt x="705989" y="1610200"/>
                  <a:pt x="978825" y="1367793"/>
                  <a:pt x="1308278" y="1367793"/>
                </a:cubicBezTo>
                <a:close/>
                <a:moveTo>
                  <a:pt x="1589786" y="0"/>
                </a:moveTo>
                <a:cubicBezTo>
                  <a:pt x="1520182" y="453314"/>
                  <a:pt x="1668069" y="912942"/>
                  <a:pt x="1988957" y="1240613"/>
                </a:cubicBezTo>
                <a:cubicBezTo>
                  <a:pt x="2309845" y="1568285"/>
                  <a:pt x="2766281" y="1725754"/>
                  <a:pt x="3220951" y="1665645"/>
                </a:cubicBezTo>
                <a:cubicBezTo>
                  <a:pt x="3108976" y="1775302"/>
                  <a:pt x="2980523" y="1857805"/>
                  <a:pt x="2843553" y="1912752"/>
                </a:cubicBezTo>
                <a:cubicBezTo>
                  <a:pt x="2756367" y="1866073"/>
                  <a:pt x="2656598" y="1841175"/>
                  <a:pt x="2551012" y="1841175"/>
                </a:cubicBezTo>
                <a:cubicBezTo>
                  <a:pt x="2547197" y="1841176"/>
                  <a:pt x="2543390" y="1841210"/>
                  <a:pt x="2539631" y="1843473"/>
                </a:cubicBezTo>
                <a:cubicBezTo>
                  <a:pt x="2519161" y="1632454"/>
                  <a:pt x="2339312" y="1470470"/>
                  <a:pt x="2121631" y="1470470"/>
                </a:cubicBezTo>
                <a:cubicBezTo>
                  <a:pt x="2021400" y="1470470"/>
                  <a:pt x="1929192" y="1504812"/>
                  <a:pt x="1860327" y="1567705"/>
                </a:cubicBezTo>
                <a:cubicBezTo>
                  <a:pt x="1751020" y="1392954"/>
                  <a:pt x="1555160" y="1283445"/>
                  <a:pt x="1333723" y="1283445"/>
                </a:cubicBezTo>
                <a:lnTo>
                  <a:pt x="1331160" y="1283679"/>
                </a:lnTo>
                <a:cubicBezTo>
                  <a:pt x="1150898" y="856385"/>
                  <a:pt x="1238290" y="344219"/>
                  <a:pt x="158978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pic>
        <p:nvPicPr>
          <p:cNvPr id="4" name="Picture 3">
            <a:extLst>
              <a:ext uri="{FF2B5EF4-FFF2-40B4-BE49-F238E27FC236}">
                <a16:creationId xmlns:a16="http://schemas.microsoft.com/office/drawing/2014/main" id="{4B07E9F3-083C-00BB-4362-E755A5240F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4559" y="1575957"/>
            <a:ext cx="3700019" cy="4760259"/>
          </a:xfrm>
          <a:prstGeom prst="rect">
            <a:avLst/>
          </a:prstGeom>
        </p:spPr>
      </p:pic>
      <p:sp>
        <p:nvSpPr>
          <p:cNvPr id="5" name="TextBox 4">
            <a:extLst>
              <a:ext uri="{FF2B5EF4-FFF2-40B4-BE49-F238E27FC236}">
                <a16:creationId xmlns:a16="http://schemas.microsoft.com/office/drawing/2014/main" id="{78BD71A3-68E5-95AA-825C-C35EF2146B23}"/>
              </a:ext>
            </a:extLst>
          </p:cNvPr>
          <p:cNvSpPr txBox="1"/>
          <p:nvPr/>
        </p:nvSpPr>
        <p:spPr>
          <a:xfrm>
            <a:off x="1116878" y="1721658"/>
            <a:ext cx="6405413" cy="461665"/>
          </a:xfrm>
          <a:prstGeom prst="rect">
            <a:avLst/>
          </a:prstGeom>
          <a:noFill/>
        </p:spPr>
        <p:txBody>
          <a:bodyPr wrap="square" rtlCol="0">
            <a:spAutoFit/>
          </a:bodyPr>
          <a:lstStyle/>
          <a:p>
            <a:r>
              <a:rPr lang="en-US" altLang="ko-KR" sz="2400" b="1" dirty="0" err="1">
                <a:solidFill>
                  <a:schemeClr val="tx1">
                    <a:lumMod val="75000"/>
                    <a:lumOff val="25000"/>
                  </a:schemeClr>
                </a:solidFill>
                <a:cs typeface="Arial" pitchFamily="34" charset="0"/>
              </a:rPr>
              <a:t>E.g</a:t>
            </a:r>
            <a:r>
              <a:rPr lang="en-US" altLang="ko-KR" sz="2400" b="1" dirty="0">
                <a:solidFill>
                  <a:schemeClr val="tx1">
                    <a:lumMod val="75000"/>
                    <a:lumOff val="25000"/>
                  </a:schemeClr>
                </a:solidFill>
                <a:cs typeface="Arial" pitchFamily="34" charset="0"/>
              </a:rPr>
              <a:t>: With Rocket Its Prevention System </a:t>
            </a:r>
            <a:r>
              <a:rPr lang="en-US" altLang="ko-KR" sz="1200" dirty="0">
                <a:solidFill>
                  <a:schemeClr val="tx1">
                    <a:lumMod val="75000"/>
                    <a:lumOff val="25000"/>
                  </a:schemeClr>
                </a:solidFill>
                <a:cs typeface="Arial" pitchFamily="34" charset="0"/>
              </a:rPr>
              <a:t>. </a:t>
            </a:r>
          </a:p>
        </p:txBody>
      </p:sp>
      <p:sp>
        <p:nvSpPr>
          <p:cNvPr id="6" name="TextBox 5">
            <a:extLst>
              <a:ext uri="{FF2B5EF4-FFF2-40B4-BE49-F238E27FC236}">
                <a16:creationId xmlns:a16="http://schemas.microsoft.com/office/drawing/2014/main" id="{CC0DDD9B-F2FD-5FC7-81CA-3465F6D4F5D0}"/>
              </a:ext>
            </a:extLst>
          </p:cNvPr>
          <p:cNvSpPr txBox="1"/>
          <p:nvPr/>
        </p:nvSpPr>
        <p:spPr>
          <a:xfrm>
            <a:off x="613870" y="2635748"/>
            <a:ext cx="6908421" cy="3139321"/>
          </a:xfrm>
          <a:prstGeom prst="rect">
            <a:avLst/>
          </a:prstGeom>
          <a:noFill/>
        </p:spPr>
        <p:txBody>
          <a:bodyPr wrap="square" rtlCol="0">
            <a:spAutoFit/>
          </a:bodyPr>
          <a:lstStyle/>
          <a:p>
            <a:pPr algn="l"/>
            <a:r>
              <a:rPr lang="en-AU" b="0" i="0" dirty="0">
                <a:solidFill>
                  <a:srgbClr val="171411"/>
                </a:solidFill>
                <a:effectLst/>
                <a:latin typeface="Source Sans Pro" panose="020B0503030403020204" pitchFamily="34" charset="0"/>
              </a:rPr>
              <a:t>Rocket IT focuses on providing highly actionable preventions, </a:t>
            </a:r>
          </a:p>
          <a:p>
            <a:pPr algn="l"/>
            <a:r>
              <a:rPr lang="en-AU" b="0" i="0" dirty="0">
                <a:solidFill>
                  <a:srgbClr val="171411"/>
                </a:solidFill>
                <a:effectLst/>
                <a:latin typeface="Source Sans Pro" panose="020B0503030403020204" pitchFamily="34" charset="0"/>
              </a:rPr>
              <a:t>affording clients the opportunity to turn the tide on phishing attacks.</a:t>
            </a:r>
          </a:p>
          <a:p>
            <a:pPr algn="l"/>
            <a:r>
              <a:rPr lang="en-AU" b="0" i="0" dirty="0">
                <a:solidFill>
                  <a:srgbClr val="171411"/>
                </a:solidFill>
                <a:effectLst/>
                <a:latin typeface="Source Sans Pro" panose="020B0503030403020204" pitchFamily="34" charset="0"/>
              </a:rPr>
              <a:t>The core problem with phishing emails is many users, </a:t>
            </a:r>
          </a:p>
          <a:p>
            <a:pPr algn="l"/>
            <a:r>
              <a:rPr lang="en-AU" b="0" i="0" dirty="0">
                <a:solidFill>
                  <a:srgbClr val="171411"/>
                </a:solidFill>
                <a:effectLst/>
                <a:latin typeface="Source Sans Pro" panose="020B0503030403020204" pitchFamily="34" charset="0"/>
              </a:rPr>
              <a:t>particularly less technical users, don’t realize when they’re being phished.</a:t>
            </a:r>
          </a:p>
          <a:p>
            <a:pPr algn="l"/>
            <a:r>
              <a:rPr lang="en-AU" b="0" i="0" dirty="0">
                <a:solidFill>
                  <a:srgbClr val="171411"/>
                </a:solidFill>
                <a:effectLst/>
                <a:latin typeface="Source Sans Pro" panose="020B0503030403020204" pitchFamily="34" charset="0"/>
              </a:rPr>
              <a:t>Rocket IT uses a training platform, that sends out harmless, simulated phishing emails.</a:t>
            </a:r>
          </a:p>
          <a:p>
            <a:pPr algn="l"/>
            <a:r>
              <a:rPr lang="en-AU" b="0" i="0" dirty="0">
                <a:solidFill>
                  <a:srgbClr val="171411"/>
                </a:solidFill>
                <a:effectLst/>
                <a:latin typeface="Source Sans Pro" panose="020B0503030403020204" pitchFamily="34" charset="0"/>
              </a:rPr>
              <a:t> It then tracks the number of ‘clickers’, users that fell for the fake trap and clicked the email, </a:t>
            </a:r>
          </a:p>
          <a:p>
            <a:pPr algn="l"/>
            <a:r>
              <a:rPr lang="en-AU" b="0" i="0" dirty="0">
                <a:solidFill>
                  <a:srgbClr val="171411"/>
                </a:solidFill>
                <a:effectLst/>
                <a:latin typeface="Source Sans Pro" panose="020B0503030403020204" pitchFamily="34" charset="0"/>
              </a:rPr>
              <a:t>allowing our team to effectively prevent future attacks.</a:t>
            </a:r>
          </a:p>
          <a:p>
            <a:endParaRPr lang="en-US" dirty="0"/>
          </a:p>
        </p:txBody>
      </p:sp>
    </p:spTree>
    <p:extLst>
      <p:ext uri="{BB962C8B-B14F-4D97-AF65-F5344CB8AC3E}">
        <p14:creationId xmlns:p14="http://schemas.microsoft.com/office/powerpoint/2010/main" val="22375345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2630646" y="159933"/>
            <a:ext cx="7569485" cy="828180"/>
          </a:xfrm>
        </p:spPr>
        <p:txBody>
          <a:bodyPr/>
          <a:lstStyle/>
          <a:p>
            <a:pPr algn="l"/>
            <a:r>
              <a:rPr lang="en-AU" sz="2400" b="1" i="0" dirty="0">
                <a:effectLst/>
                <a:latin typeface="Source Sans Pro" panose="020B0503030403020204" pitchFamily="34" charset="0"/>
              </a:rPr>
              <a:t>Emerging, Affordable Security Platforms (Phishing Testing and Training)</a:t>
            </a:r>
            <a:endParaRPr lang="en-AU" sz="2400" b="0" i="0" dirty="0">
              <a:effectLst/>
              <a:latin typeface="Source Sans Pro" panose="020B0503030403020204" pitchFamily="34" charset="0"/>
            </a:endParaRPr>
          </a:p>
        </p:txBody>
      </p:sp>
      <p:sp>
        <p:nvSpPr>
          <p:cNvPr id="5" name="Freeform: Shape 4">
            <a:extLst>
              <a:ext uri="{FF2B5EF4-FFF2-40B4-BE49-F238E27FC236}">
                <a16:creationId xmlns:a16="http://schemas.microsoft.com/office/drawing/2014/main" id="{A08017EF-1C33-45E0-845C-3637289462A0}"/>
              </a:ext>
            </a:extLst>
          </p:cNvPr>
          <p:cNvSpPr/>
          <p:nvPr/>
        </p:nvSpPr>
        <p:spPr>
          <a:xfrm>
            <a:off x="3487932" y="1467852"/>
            <a:ext cx="4104" cy="3922295"/>
          </a:xfrm>
          <a:custGeom>
            <a:avLst/>
            <a:gdLst>
              <a:gd name="connsiteX0" fmla="*/ 4105 w 4104"/>
              <a:gd name="connsiteY0" fmla="*/ 0 h 3922295"/>
              <a:gd name="connsiteX1" fmla="*/ 4105 w 4104"/>
              <a:gd name="connsiteY1" fmla="*/ 3922295 h 3922295"/>
              <a:gd name="connsiteX2" fmla="*/ 175 w 4104"/>
              <a:gd name="connsiteY2" fmla="*/ 3920330 h 3922295"/>
              <a:gd name="connsiteX3" fmla="*/ 175 w 4104"/>
              <a:gd name="connsiteY3" fmla="*/ 3904609 h 3922295"/>
              <a:gd name="connsiteX4" fmla="*/ 175 w 4104"/>
              <a:gd name="connsiteY4" fmla="*/ 17686 h 3922295"/>
              <a:gd name="connsiteX5" fmla="*/ 4105 w 4104"/>
              <a:gd name="connsiteY5" fmla="*/ 0 h 39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4" h="3922295">
                <a:moveTo>
                  <a:pt x="4105" y="0"/>
                </a:moveTo>
                <a:cubicBezTo>
                  <a:pt x="4105" y="1307563"/>
                  <a:pt x="4105" y="2614732"/>
                  <a:pt x="4105" y="3922295"/>
                </a:cubicBezTo>
                <a:cubicBezTo>
                  <a:pt x="2926" y="3921509"/>
                  <a:pt x="568" y="3921116"/>
                  <a:pt x="175" y="3920330"/>
                </a:cubicBezTo>
                <a:cubicBezTo>
                  <a:pt x="-218" y="3915221"/>
                  <a:pt x="175" y="3909719"/>
                  <a:pt x="175" y="3904609"/>
                </a:cubicBezTo>
                <a:cubicBezTo>
                  <a:pt x="175" y="2608837"/>
                  <a:pt x="175" y="1313458"/>
                  <a:pt x="175" y="17686"/>
                </a:cubicBezTo>
                <a:cubicBezTo>
                  <a:pt x="568" y="11790"/>
                  <a:pt x="2926" y="5895"/>
                  <a:pt x="4105" y="0"/>
                </a:cubicBezTo>
                <a:close/>
              </a:path>
            </a:pathLst>
          </a:custGeom>
          <a:solidFill>
            <a:srgbClr val="FFFFFF"/>
          </a:solidFill>
          <a:ln w="3926" cap="flat">
            <a:noFill/>
            <a:prstDash val="solid"/>
            <a:miter/>
          </a:ln>
        </p:spPr>
        <p:txBody>
          <a:bodyPr rtlCol="0" anchor="ctr"/>
          <a:lstStyle/>
          <a:p>
            <a:endParaRPr lang="en-US"/>
          </a:p>
        </p:txBody>
      </p:sp>
      <p:pic>
        <p:nvPicPr>
          <p:cNvPr id="4" name="Picture 3">
            <a:extLst>
              <a:ext uri="{FF2B5EF4-FFF2-40B4-BE49-F238E27FC236}">
                <a16:creationId xmlns:a16="http://schemas.microsoft.com/office/drawing/2014/main" id="{CB6F92F8-7EB4-E041-80E6-6F56F786BA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0865" y="3028819"/>
            <a:ext cx="3027232" cy="2522693"/>
          </a:xfrm>
          <a:prstGeom prst="rect">
            <a:avLst/>
          </a:prstGeom>
        </p:spPr>
      </p:pic>
      <p:sp>
        <p:nvSpPr>
          <p:cNvPr id="3" name="TextBox 2">
            <a:extLst>
              <a:ext uri="{FF2B5EF4-FFF2-40B4-BE49-F238E27FC236}">
                <a16:creationId xmlns:a16="http://schemas.microsoft.com/office/drawing/2014/main" id="{DB993E0D-A1FF-06CB-DD19-4820E63F0D24}"/>
              </a:ext>
            </a:extLst>
          </p:cNvPr>
          <p:cNvSpPr txBox="1"/>
          <p:nvPr/>
        </p:nvSpPr>
        <p:spPr>
          <a:xfrm>
            <a:off x="1252444" y="2412191"/>
            <a:ext cx="6846861" cy="3447098"/>
          </a:xfrm>
          <a:prstGeom prst="rect">
            <a:avLst/>
          </a:prstGeom>
          <a:noFill/>
        </p:spPr>
        <p:txBody>
          <a:bodyPr wrap="square" rtlCol="0">
            <a:spAutoFit/>
          </a:bodyPr>
          <a:lstStyle/>
          <a:p>
            <a:pPr algn="l"/>
            <a:r>
              <a:rPr lang="en-AU" sz="2000" b="0" i="0" dirty="0">
                <a:solidFill>
                  <a:srgbClr val="171411"/>
                </a:solidFill>
                <a:effectLst/>
                <a:latin typeface="Source Sans Pro" panose="020B0503030403020204" pitchFamily="34" charset="0"/>
              </a:rPr>
              <a:t>Rocket IT focuses on providing highly actionable preventions, affording clients the opportunity to turn the tide on phishing attacks.</a:t>
            </a:r>
          </a:p>
          <a:p>
            <a:pPr algn="l"/>
            <a:r>
              <a:rPr lang="en-AU" sz="2000" b="0" i="0" dirty="0">
                <a:solidFill>
                  <a:srgbClr val="171411"/>
                </a:solidFill>
                <a:effectLst/>
                <a:latin typeface="Source Sans Pro" panose="020B0503030403020204" pitchFamily="34" charset="0"/>
              </a:rPr>
              <a:t>The core problem with phishing emails is many users, particularly less technical users, don’t realize when they’re being phished.</a:t>
            </a:r>
          </a:p>
          <a:p>
            <a:pPr algn="l"/>
            <a:r>
              <a:rPr lang="en-AU" sz="2000" b="0" i="0" dirty="0">
                <a:solidFill>
                  <a:srgbClr val="171411"/>
                </a:solidFill>
                <a:effectLst/>
                <a:latin typeface="Source Sans Pro" panose="020B0503030403020204" pitchFamily="34" charset="0"/>
              </a:rPr>
              <a:t>Rocket IT uses a training platform, that sends out harmless, simulated phishing emails. It then tracks the number of ‘clickers’, users that fell for the fake trap and clicked the email, allowing our team to effectively prevent future attacks.</a:t>
            </a:r>
          </a:p>
          <a:p>
            <a:endParaRPr lang="en-US" dirty="0"/>
          </a:p>
        </p:txBody>
      </p:sp>
    </p:spTree>
    <p:extLst>
      <p:ext uri="{BB962C8B-B14F-4D97-AF65-F5344CB8AC3E}">
        <p14:creationId xmlns:p14="http://schemas.microsoft.com/office/powerpoint/2010/main" val="21818028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2630646" y="159933"/>
            <a:ext cx="7569485" cy="828180"/>
          </a:xfrm>
        </p:spPr>
        <p:txBody>
          <a:bodyPr/>
          <a:lstStyle/>
          <a:p>
            <a:pPr algn="l"/>
            <a:r>
              <a:rPr lang="en-AU" sz="2400" b="1" i="0" dirty="0">
                <a:effectLst/>
                <a:latin typeface="Source Sans Pro" panose="020B0503030403020204" pitchFamily="34" charset="0"/>
              </a:rPr>
              <a:t>Breach Notification, Loss of Data, Loss of Work Time, &amp; Unexpected Expenses</a:t>
            </a:r>
            <a:endParaRPr lang="en-AU" sz="2400" b="0" i="0" dirty="0">
              <a:effectLst/>
              <a:latin typeface="Source Sans Pro" panose="020B0503030403020204" pitchFamily="34" charset="0"/>
            </a:endParaRPr>
          </a:p>
        </p:txBody>
      </p:sp>
      <p:sp>
        <p:nvSpPr>
          <p:cNvPr id="5" name="Freeform: Shape 4">
            <a:extLst>
              <a:ext uri="{FF2B5EF4-FFF2-40B4-BE49-F238E27FC236}">
                <a16:creationId xmlns:a16="http://schemas.microsoft.com/office/drawing/2014/main" id="{A08017EF-1C33-45E0-845C-3637289462A0}"/>
              </a:ext>
            </a:extLst>
          </p:cNvPr>
          <p:cNvSpPr/>
          <p:nvPr/>
        </p:nvSpPr>
        <p:spPr>
          <a:xfrm>
            <a:off x="3487932" y="1467852"/>
            <a:ext cx="4104" cy="3922295"/>
          </a:xfrm>
          <a:custGeom>
            <a:avLst/>
            <a:gdLst>
              <a:gd name="connsiteX0" fmla="*/ 4105 w 4104"/>
              <a:gd name="connsiteY0" fmla="*/ 0 h 3922295"/>
              <a:gd name="connsiteX1" fmla="*/ 4105 w 4104"/>
              <a:gd name="connsiteY1" fmla="*/ 3922295 h 3922295"/>
              <a:gd name="connsiteX2" fmla="*/ 175 w 4104"/>
              <a:gd name="connsiteY2" fmla="*/ 3920330 h 3922295"/>
              <a:gd name="connsiteX3" fmla="*/ 175 w 4104"/>
              <a:gd name="connsiteY3" fmla="*/ 3904609 h 3922295"/>
              <a:gd name="connsiteX4" fmla="*/ 175 w 4104"/>
              <a:gd name="connsiteY4" fmla="*/ 17686 h 3922295"/>
              <a:gd name="connsiteX5" fmla="*/ 4105 w 4104"/>
              <a:gd name="connsiteY5" fmla="*/ 0 h 39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4" h="3922295">
                <a:moveTo>
                  <a:pt x="4105" y="0"/>
                </a:moveTo>
                <a:cubicBezTo>
                  <a:pt x="4105" y="1307563"/>
                  <a:pt x="4105" y="2614732"/>
                  <a:pt x="4105" y="3922295"/>
                </a:cubicBezTo>
                <a:cubicBezTo>
                  <a:pt x="2926" y="3921509"/>
                  <a:pt x="568" y="3921116"/>
                  <a:pt x="175" y="3920330"/>
                </a:cubicBezTo>
                <a:cubicBezTo>
                  <a:pt x="-218" y="3915221"/>
                  <a:pt x="175" y="3909719"/>
                  <a:pt x="175" y="3904609"/>
                </a:cubicBezTo>
                <a:cubicBezTo>
                  <a:pt x="175" y="2608837"/>
                  <a:pt x="175" y="1313458"/>
                  <a:pt x="175" y="17686"/>
                </a:cubicBezTo>
                <a:cubicBezTo>
                  <a:pt x="568" y="11790"/>
                  <a:pt x="2926" y="5895"/>
                  <a:pt x="4105" y="0"/>
                </a:cubicBezTo>
                <a:close/>
              </a:path>
            </a:pathLst>
          </a:custGeom>
          <a:solidFill>
            <a:srgbClr val="FFFFFF"/>
          </a:solidFill>
          <a:ln w="3926" cap="flat">
            <a:noFill/>
            <a:prstDash val="solid"/>
            <a:miter/>
          </a:ln>
        </p:spPr>
        <p:txBody>
          <a:bodyPr rtlCol="0" anchor="ctr"/>
          <a:lstStyle/>
          <a:p>
            <a:endParaRPr lang="en-US"/>
          </a:p>
        </p:txBody>
      </p:sp>
      <p:sp>
        <p:nvSpPr>
          <p:cNvPr id="3" name="TextBox 2">
            <a:extLst>
              <a:ext uri="{FF2B5EF4-FFF2-40B4-BE49-F238E27FC236}">
                <a16:creationId xmlns:a16="http://schemas.microsoft.com/office/drawing/2014/main" id="{DB993E0D-A1FF-06CB-DD19-4820E63F0D24}"/>
              </a:ext>
            </a:extLst>
          </p:cNvPr>
          <p:cNvSpPr txBox="1"/>
          <p:nvPr/>
        </p:nvSpPr>
        <p:spPr>
          <a:xfrm>
            <a:off x="2382565" y="1685365"/>
            <a:ext cx="8065645" cy="4801314"/>
          </a:xfrm>
          <a:prstGeom prst="rect">
            <a:avLst/>
          </a:prstGeom>
          <a:noFill/>
        </p:spPr>
        <p:txBody>
          <a:bodyPr wrap="square" rtlCol="0">
            <a:spAutoFit/>
          </a:bodyPr>
          <a:lstStyle/>
          <a:p>
            <a:pPr algn="l"/>
            <a:r>
              <a:rPr lang="en-AU" sz="2400" b="0" i="0" dirty="0">
                <a:solidFill>
                  <a:srgbClr val="171411"/>
                </a:solidFill>
                <a:effectLst/>
                <a:latin typeface="Source Sans Pro" panose="020B0503030403020204" pitchFamily="34" charset="0"/>
              </a:rPr>
              <a:t>The fallout of these attacks can be extreme. The following problems develop regularly:</a:t>
            </a:r>
          </a:p>
          <a:p>
            <a:pPr algn="l">
              <a:buFont typeface="Arial" panose="020B0604020202020204" pitchFamily="34" charset="0"/>
              <a:buChar char="•"/>
            </a:pPr>
            <a:r>
              <a:rPr lang="en-AU" sz="2400" b="0" i="0" dirty="0">
                <a:solidFill>
                  <a:srgbClr val="171411"/>
                </a:solidFill>
                <a:effectLst/>
                <a:latin typeface="Source Sans Pro" panose="020B0503030403020204" pitchFamily="34" charset="0"/>
              </a:rPr>
              <a:t>Loss of work time of a week (</a:t>
            </a:r>
            <a:r>
              <a:rPr lang="en-AU" sz="2400" b="0" i="1" dirty="0">
                <a:solidFill>
                  <a:srgbClr val="171411"/>
                </a:solidFill>
                <a:effectLst/>
                <a:latin typeface="Source Sans Pro" panose="020B0503030403020204" pitchFamily="34" charset="0"/>
              </a:rPr>
              <a:t>or more</a:t>
            </a:r>
            <a:r>
              <a:rPr lang="en-AU" sz="2400" b="0" i="0" dirty="0">
                <a:solidFill>
                  <a:srgbClr val="171411"/>
                </a:solidFill>
                <a:effectLst/>
                <a:latin typeface="Source Sans Pro" panose="020B0503030403020204" pitchFamily="34" charset="0"/>
              </a:rPr>
              <a:t>).</a:t>
            </a:r>
          </a:p>
          <a:p>
            <a:pPr algn="l">
              <a:buFont typeface="Arial" panose="020B0604020202020204" pitchFamily="34" charset="0"/>
              <a:buChar char="•"/>
            </a:pPr>
            <a:r>
              <a:rPr lang="en-AU" sz="2400" b="0" i="0" dirty="0">
                <a:solidFill>
                  <a:srgbClr val="171411"/>
                </a:solidFill>
                <a:effectLst/>
                <a:latin typeface="Source Sans Pro" panose="020B0503030403020204" pitchFamily="34" charset="0"/>
              </a:rPr>
              <a:t>Loss of data and files.</a:t>
            </a:r>
          </a:p>
          <a:p>
            <a:pPr algn="l">
              <a:buFont typeface="Arial" panose="020B0604020202020204" pitchFamily="34" charset="0"/>
              <a:buChar char="•"/>
            </a:pPr>
            <a:r>
              <a:rPr lang="en-AU" sz="2400" b="0" i="0" dirty="0">
                <a:solidFill>
                  <a:srgbClr val="171411"/>
                </a:solidFill>
                <a:effectLst/>
                <a:latin typeface="Source Sans Pro" panose="020B0503030403020204" pitchFamily="34" charset="0"/>
              </a:rPr>
              <a:t>Loss of customer relationship / eroding customer trust.</a:t>
            </a:r>
          </a:p>
          <a:p>
            <a:pPr algn="l">
              <a:buFont typeface="Arial" panose="020B0604020202020204" pitchFamily="34" charset="0"/>
              <a:buChar char="•"/>
            </a:pPr>
            <a:r>
              <a:rPr lang="en-AU" sz="2400" b="0" i="0" dirty="0">
                <a:solidFill>
                  <a:srgbClr val="171411"/>
                </a:solidFill>
                <a:effectLst/>
                <a:latin typeface="Source Sans Pro" panose="020B0503030403020204" pitchFamily="34" charset="0"/>
              </a:rPr>
              <a:t>Expensive remediation and security projects.</a:t>
            </a:r>
          </a:p>
          <a:p>
            <a:pPr algn="l">
              <a:buFont typeface="Arial" panose="020B0604020202020204" pitchFamily="34" charset="0"/>
              <a:buChar char="•"/>
            </a:pPr>
            <a:r>
              <a:rPr lang="en-AU" sz="2400" b="0" i="0" dirty="0">
                <a:solidFill>
                  <a:srgbClr val="171411"/>
                </a:solidFill>
                <a:effectLst/>
                <a:latin typeface="Source Sans Pro" panose="020B0503030403020204" pitchFamily="34" charset="0"/>
              </a:rPr>
              <a:t>Major stress and unnecessary emotional burdens.</a:t>
            </a:r>
          </a:p>
          <a:p>
            <a:pPr algn="l"/>
            <a:r>
              <a:rPr lang="en-AU" sz="2400" b="0" i="0" dirty="0">
                <a:solidFill>
                  <a:srgbClr val="171411"/>
                </a:solidFill>
                <a:effectLst/>
                <a:latin typeface="Source Sans Pro" panose="020B0503030403020204" pitchFamily="34" charset="0"/>
              </a:rPr>
              <a:t>When it comes down to it, phishing attacks can be harrowing. While, in a perfect world these events would cease to exist, Rocket IT believes the most effective response is to embrace this reality, set up systems and training to prevent it, and establish a recovery plan.</a:t>
            </a:r>
          </a:p>
          <a:p>
            <a:endParaRPr lang="en-US" dirty="0"/>
          </a:p>
        </p:txBody>
      </p:sp>
    </p:spTree>
    <p:extLst>
      <p:ext uri="{BB962C8B-B14F-4D97-AF65-F5344CB8AC3E}">
        <p14:creationId xmlns:p14="http://schemas.microsoft.com/office/powerpoint/2010/main" val="52305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Text Placeholder 10">
            <a:extLst>
              <a:ext uri="{FF2B5EF4-FFF2-40B4-BE49-F238E27FC236}">
                <a16:creationId xmlns:a16="http://schemas.microsoft.com/office/drawing/2014/main" id="{092F69B6-FD97-4B5A-A5DF-49B244C9D9EF}"/>
              </a:ext>
            </a:extLst>
          </p:cNvPr>
          <p:cNvSpPr txBox="1">
            <a:spLocks/>
          </p:cNvSpPr>
          <p:nvPr/>
        </p:nvSpPr>
        <p:spPr>
          <a:xfrm>
            <a:off x="4654976" y="631482"/>
            <a:ext cx="3248053" cy="1208748"/>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400" b="1" dirty="0">
                <a:solidFill>
                  <a:schemeClr val="bg1"/>
                </a:solidFill>
                <a:latin typeface="+mj-lt"/>
                <a:cs typeface="Arial" pitchFamily="34" charset="0"/>
              </a:rPr>
              <a:t>Conclusion</a:t>
            </a:r>
          </a:p>
        </p:txBody>
      </p:sp>
      <p:grpSp>
        <p:nvGrpSpPr>
          <p:cNvPr id="168" name="Group 167">
            <a:extLst>
              <a:ext uri="{FF2B5EF4-FFF2-40B4-BE49-F238E27FC236}">
                <a16:creationId xmlns:a16="http://schemas.microsoft.com/office/drawing/2014/main" id="{1195E7ED-F44D-446D-9C92-17773EFF965B}"/>
              </a:ext>
            </a:extLst>
          </p:cNvPr>
          <p:cNvGrpSpPr/>
          <p:nvPr/>
        </p:nvGrpSpPr>
        <p:grpSpPr>
          <a:xfrm>
            <a:off x="3507810" y="1549802"/>
            <a:ext cx="5619861" cy="4640530"/>
            <a:chOff x="4719603" y="1353970"/>
            <a:chExt cx="3425130" cy="4640530"/>
          </a:xfrm>
        </p:grpSpPr>
        <p:grpSp>
          <p:nvGrpSpPr>
            <p:cNvPr id="169" name="Group 168">
              <a:extLst>
                <a:ext uri="{FF2B5EF4-FFF2-40B4-BE49-F238E27FC236}">
                  <a16:creationId xmlns:a16="http://schemas.microsoft.com/office/drawing/2014/main" id="{F5B1322F-53AF-4266-AD09-1F9FCDB53988}"/>
                </a:ext>
              </a:extLst>
            </p:cNvPr>
            <p:cNvGrpSpPr/>
            <p:nvPr/>
          </p:nvGrpSpPr>
          <p:grpSpPr>
            <a:xfrm>
              <a:off x="4719603" y="1353970"/>
              <a:ext cx="3425006" cy="307778"/>
              <a:chOff x="4719602" y="1353970"/>
              <a:chExt cx="3529701" cy="307778"/>
            </a:xfrm>
          </p:grpSpPr>
          <p:sp>
            <p:nvSpPr>
              <p:cNvPr id="171" name="Rectangle 170">
                <a:extLst>
                  <a:ext uri="{FF2B5EF4-FFF2-40B4-BE49-F238E27FC236}">
                    <a16:creationId xmlns:a16="http://schemas.microsoft.com/office/drawing/2014/main" id="{B74793B1-F720-4F13-A607-E516824A8C0D}"/>
                  </a:ext>
                </a:extLst>
              </p:cNvPr>
              <p:cNvSpPr/>
              <p:nvPr/>
            </p:nvSpPr>
            <p:spPr>
              <a:xfrm>
                <a:off x="4719602" y="1353970"/>
                <a:ext cx="3529701" cy="30777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172" name="TextBox 171">
                <a:extLst>
                  <a:ext uri="{FF2B5EF4-FFF2-40B4-BE49-F238E27FC236}">
                    <a16:creationId xmlns:a16="http://schemas.microsoft.com/office/drawing/2014/main" id="{26D8010D-8A6A-4380-9683-5850898ADF15}"/>
                  </a:ext>
                </a:extLst>
              </p:cNvPr>
              <p:cNvSpPr txBox="1"/>
              <p:nvPr/>
            </p:nvSpPr>
            <p:spPr>
              <a:xfrm>
                <a:off x="4723947" y="1353970"/>
                <a:ext cx="3525356" cy="307777"/>
              </a:xfrm>
              <a:prstGeom prst="rect">
                <a:avLst/>
              </a:prstGeom>
              <a:noFill/>
            </p:spPr>
            <p:txBody>
              <a:bodyPr wrap="square" rtlCol="0" anchor="ctr">
                <a:spAutoFit/>
              </a:bodyPr>
              <a:lstStyle/>
              <a:p>
                <a:r>
                  <a:rPr lang="en-US" altLang="ko-KR" sz="1400" b="1" dirty="0">
                    <a:solidFill>
                      <a:schemeClr val="bg1"/>
                    </a:solidFill>
                    <a:cs typeface="Arial" pitchFamily="34" charset="0"/>
                  </a:rPr>
                  <a:t> </a:t>
                </a:r>
                <a:endParaRPr lang="ko-KR" altLang="en-US" sz="1400" b="1" dirty="0">
                  <a:solidFill>
                    <a:schemeClr val="bg1"/>
                  </a:solidFill>
                  <a:cs typeface="Arial" pitchFamily="34" charset="0"/>
                </a:endParaRPr>
              </a:p>
            </p:txBody>
          </p:sp>
        </p:grpSp>
        <p:sp>
          <p:nvSpPr>
            <p:cNvPr id="170" name="TextBox 169">
              <a:extLst>
                <a:ext uri="{FF2B5EF4-FFF2-40B4-BE49-F238E27FC236}">
                  <a16:creationId xmlns:a16="http://schemas.microsoft.com/office/drawing/2014/main" id="{46DD889A-A806-4F6F-AB10-1F2E7F9F392B}"/>
                </a:ext>
              </a:extLst>
            </p:cNvPr>
            <p:cNvSpPr txBox="1"/>
            <p:nvPr/>
          </p:nvSpPr>
          <p:spPr>
            <a:xfrm>
              <a:off x="4723819" y="1839516"/>
              <a:ext cx="3420914" cy="4154984"/>
            </a:xfrm>
            <a:prstGeom prst="rect">
              <a:avLst/>
            </a:prstGeom>
            <a:noFill/>
          </p:spPr>
          <p:txBody>
            <a:bodyPr wrap="square" rtlCol="0">
              <a:spAutoFit/>
            </a:bodyPr>
            <a:lstStyle/>
            <a:p>
              <a:pPr algn="l"/>
              <a:r>
                <a:rPr lang="en-AU" sz="2400" b="1" i="0" dirty="0">
                  <a:solidFill>
                    <a:schemeClr val="bg1"/>
                  </a:solidFill>
                  <a:effectLst/>
                  <a:latin typeface="Source Sans Pro" panose="020B0503030403020204" pitchFamily="34" charset="0"/>
                </a:rPr>
                <a:t>Is There Any Hope?</a:t>
              </a:r>
              <a:endParaRPr lang="en-AU" sz="2400" b="0" i="0" dirty="0">
                <a:solidFill>
                  <a:schemeClr val="bg1"/>
                </a:solidFill>
                <a:effectLst/>
                <a:latin typeface="Source Sans Pro" panose="020B0503030403020204" pitchFamily="34" charset="0"/>
              </a:endParaRPr>
            </a:p>
            <a:p>
              <a:pPr algn="l"/>
              <a:r>
                <a:rPr lang="en-AU" sz="2400" b="0" i="0" dirty="0">
                  <a:solidFill>
                    <a:schemeClr val="bg1"/>
                  </a:solidFill>
                  <a:effectLst/>
                  <a:latin typeface="Source Sans Pro" panose="020B0503030403020204" pitchFamily="34" charset="0"/>
                </a:rPr>
                <a:t>Fortunately, the IT industry is not sitting on its collective laurels – a massive amount of time and money has been invested into researching the most effective methods of preventing these attacks. Through these innovations, Rocket IT has meticulously refined its systems, tools and techniques, giving clients effective means to prevent security breaches.</a:t>
              </a:r>
            </a:p>
          </p:txBody>
        </p:sp>
      </p:grpSp>
    </p:spTree>
    <p:extLst>
      <p:ext uri="{BB962C8B-B14F-4D97-AF65-F5344CB8AC3E}">
        <p14:creationId xmlns:p14="http://schemas.microsoft.com/office/powerpoint/2010/main" val="41791534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8CEC6EF-3D6C-421F-B82A-F3549DDDEB81}"/>
              </a:ext>
            </a:extLst>
          </p:cNvPr>
          <p:cNvSpPr/>
          <p:nvPr/>
        </p:nvSpPr>
        <p:spPr>
          <a:xfrm>
            <a:off x="0" y="2373923"/>
            <a:ext cx="12192000" cy="2110154"/>
          </a:xfrm>
          <a:prstGeom prst="rect">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3070579-6F03-474B-AE81-BC0EF41048BD}"/>
              </a:ext>
            </a:extLst>
          </p:cNvPr>
          <p:cNvGrpSpPr/>
          <p:nvPr/>
        </p:nvGrpSpPr>
        <p:grpSpPr>
          <a:xfrm>
            <a:off x="0" y="2769507"/>
            <a:ext cx="12192000" cy="1318987"/>
            <a:chOff x="0" y="2759605"/>
            <a:chExt cx="12192000" cy="1318987"/>
          </a:xfrm>
        </p:grpSpPr>
        <p:sp>
          <p:nvSpPr>
            <p:cNvPr id="2" name="TextBox 1">
              <a:extLst>
                <a:ext uri="{FF2B5EF4-FFF2-40B4-BE49-F238E27FC236}">
                  <a16:creationId xmlns:a16="http://schemas.microsoft.com/office/drawing/2014/main" id="{29E2714A-BE29-4E83-A155-D5802C472B0A}"/>
                </a:ext>
              </a:extLst>
            </p:cNvPr>
            <p:cNvSpPr txBox="1"/>
            <p:nvPr/>
          </p:nvSpPr>
          <p:spPr>
            <a:xfrm>
              <a:off x="0" y="2759605"/>
              <a:ext cx="12192000" cy="1015663"/>
            </a:xfrm>
            <a:prstGeom prst="rect">
              <a:avLst/>
            </a:prstGeom>
            <a:noFill/>
          </p:spPr>
          <p:txBody>
            <a:bodyPr wrap="square" rtlCol="0" anchor="ctr">
              <a:spAutoFit/>
            </a:bodyPr>
            <a:lstStyle/>
            <a:p>
              <a:pPr algn="ctr"/>
              <a:r>
                <a:rPr lang="en-US" altLang="ko-KR" sz="6000" dirty="0">
                  <a:solidFill>
                    <a:schemeClr val="bg1"/>
                  </a:solidFill>
                  <a:cs typeface="Arial" pitchFamily="34" charset="0"/>
                </a:rPr>
                <a:t>THANK YOU</a:t>
              </a:r>
              <a:endParaRPr lang="ko-KR" altLang="en-US" sz="6000" dirty="0">
                <a:solidFill>
                  <a:schemeClr val="bg1"/>
                </a:solidFill>
                <a:cs typeface="Arial" pitchFamily="34" charset="0"/>
              </a:endParaRPr>
            </a:p>
          </p:txBody>
        </p:sp>
        <p:sp>
          <p:nvSpPr>
            <p:cNvPr id="3" name="TextBox 2">
              <a:extLst>
                <a:ext uri="{FF2B5EF4-FFF2-40B4-BE49-F238E27FC236}">
                  <a16:creationId xmlns:a16="http://schemas.microsoft.com/office/drawing/2014/main" id="{279A9243-91CB-437D-9D82-6D402B13F59A}"/>
                </a:ext>
              </a:extLst>
            </p:cNvPr>
            <p:cNvSpPr txBox="1"/>
            <p:nvPr/>
          </p:nvSpPr>
          <p:spPr>
            <a:xfrm>
              <a:off x="148" y="3698936"/>
              <a:ext cx="12191852" cy="379656"/>
            </a:xfrm>
            <a:prstGeom prst="rect">
              <a:avLst/>
            </a:prstGeom>
            <a:noFill/>
          </p:spPr>
          <p:txBody>
            <a:bodyPr wrap="square" rtlCol="0" anchor="ctr">
              <a:spAutoFit/>
            </a:bodyPr>
            <a:lstStyle/>
            <a:p>
              <a:pPr algn="ctr"/>
              <a:endParaRPr lang="ko-KR" altLang="en-US" sz="1867" dirty="0">
                <a:solidFill>
                  <a:schemeClr val="bg1"/>
                </a:solidFill>
                <a:cs typeface="Arial" pitchFamily="34" charset="0"/>
              </a:endParaRPr>
            </a:p>
          </p:txBody>
        </p:sp>
      </p:grpSp>
    </p:spTree>
    <p:extLst>
      <p:ext uri="{BB962C8B-B14F-4D97-AF65-F5344CB8AC3E}">
        <p14:creationId xmlns:p14="http://schemas.microsoft.com/office/powerpoint/2010/main" val="1241158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67175D-B6F1-FA45-850A-20EFD692497B}"/>
              </a:ext>
            </a:extLst>
          </p:cNvPr>
          <p:cNvSpPr txBox="1"/>
          <p:nvPr/>
        </p:nvSpPr>
        <p:spPr>
          <a:xfrm>
            <a:off x="-76200" y="407307"/>
            <a:ext cx="12192000" cy="1015663"/>
          </a:xfrm>
          <a:prstGeom prst="rect">
            <a:avLst/>
          </a:prstGeom>
          <a:noFill/>
        </p:spPr>
        <p:txBody>
          <a:bodyPr wrap="square" rtlCol="0" anchor="ctr">
            <a:spAutoFit/>
          </a:bodyPr>
          <a:lstStyle/>
          <a:p>
            <a:pPr algn="ctr"/>
            <a:r>
              <a:rPr lang="en-AU" altLang="ko-KR" sz="6000" dirty="0">
                <a:solidFill>
                  <a:schemeClr val="bg1"/>
                </a:solidFill>
                <a:cs typeface="Arial" pitchFamily="34" charset="0"/>
              </a:rPr>
              <a:t>Reference</a:t>
            </a:r>
          </a:p>
        </p:txBody>
      </p:sp>
      <p:sp>
        <p:nvSpPr>
          <p:cNvPr id="4" name="Rectangle 3">
            <a:extLst>
              <a:ext uri="{FF2B5EF4-FFF2-40B4-BE49-F238E27FC236}">
                <a16:creationId xmlns:a16="http://schemas.microsoft.com/office/drawing/2014/main" id="{F4EF11D2-ABEB-0546-B51F-4AA903A15232}"/>
              </a:ext>
            </a:extLst>
          </p:cNvPr>
          <p:cNvSpPr/>
          <p:nvPr/>
        </p:nvSpPr>
        <p:spPr>
          <a:xfrm>
            <a:off x="898071" y="1422970"/>
            <a:ext cx="10760528" cy="5304401"/>
          </a:xfrm>
          <a:prstGeom prst="rect">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37253FAE-30CE-DA47-B838-E83AF1EAC043}"/>
              </a:ext>
            </a:extLst>
          </p:cNvPr>
          <p:cNvSpPr/>
          <p:nvPr/>
        </p:nvSpPr>
        <p:spPr>
          <a:xfrm>
            <a:off x="1657350" y="1763484"/>
            <a:ext cx="8724900" cy="3539430"/>
          </a:xfrm>
          <a:prstGeom prst="rect">
            <a:avLst/>
          </a:prstGeom>
        </p:spPr>
        <p:txBody>
          <a:bodyPr wrap="square">
            <a:spAutoFit/>
          </a:bodyPr>
          <a:lstStyle/>
          <a:p>
            <a:pPr marL="285750" indent="-285750">
              <a:buFont typeface="Arial" panose="020B0604020202020204" pitchFamily="34" charset="0"/>
              <a:buChar char="•"/>
            </a:pPr>
            <a:r>
              <a:rPr lang="en-AU" sz="2800" b="1" dirty="0">
                <a:solidFill>
                  <a:schemeClr val="bg1"/>
                </a:solidFill>
                <a:latin typeface="Times" pitchFamily="2" charset="0"/>
                <a:hlinkClick r:id="rId2"/>
              </a:rPr>
              <a:t>https://rocketit.com/phishing-threat-test-prevention/</a:t>
            </a:r>
            <a:endParaRPr lang="en-AU" sz="2800" b="1" dirty="0">
              <a:solidFill>
                <a:schemeClr val="bg1"/>
              </a:solidFill>
              <a:latin typeface="Times" pitchFamily="2" charset="0"/>
            </a:endParaRPr>
          </a:p>
          <a:p>
            <a:pPr marL="285750" indent="-285750">
              <a:buFont typeface="Arial" panose="020B0604020202020204" pitchFamily="34" charset="0"/>
              <a:buChar char="•"/>
            </a:pPr>
            <a:endParaRPr lang="en-AU" sz="2800" b="1" dirty="0">
              <a:solidFill>
                <a:schemeClr val="bg1"/>
              </a:solidFill>
              <a:latin typeface="Times" pitchFamily="2" charset="0"/>
            </a:endParaRPr>
          </a:p>
          <a:p>
            <a:pPr marL="285750" indent="-285750">
              <a:buFont typeface="Arial" panose="020B0604020202020204" pitchFamily="34" charset="0"/>
              <a:buChar char="•"/>
            </a:pPr>
            <a:endParaRPr lang="en-AU" sz="2400" b="1" dirty="0">
              <a:solidFill>
                <a:schemeClr val="bg1"/>
              </a:solidFill>
              <a:latin typeface="Times" pitchFamily="2" charset="0"/>
            </a:endParaRPr>
          </a:p>
          <a:p>
            <a:pPr marL="285750" indent="-285750">
              <a:buFont typeface="Arial" panose="020B0604020202020204" pitchFamily="34" charset="0"/>
              <a:buChar char="•"/>
            </a:pPr>
            <a:r>
              <a:rPr lang="en-AU" sz="2400" b="1" dirty="0">
                <a:solidFill>
                  <a:schemeClr val="bg1"/>
                </a:solidFill>
                <a:latin typeface="Times" pitchFamily="2" charset="0"/>
              </a:rPr>
              <a:t>https://</a:t>
            </a:r>
            <a:r>
              <a:rPr lang="en-AU" sz="2400" b="1" dirty="0" err="1">
                <a:solidFill>
                  <a:schemeClr val="bg1"/>
                </a:solidFill>
                <a:latin typeface="Times" pitchFamily="2" charset="0"/>
              </a:rPr>
              <a:t>ovic.vic.gov.au</a:t>
            </a:r>
            <a:r>
              <a:rPr lang="en-AU" sz="2400" b="1" dirty="0">
                <a:solidFill>
                  <a:schemeClr val="bg1"/>
                </a:solidFill>
                <a:latin typeface="Times" pitchFamily="2" charset="0"/>
              </a:rPr>
              <a:t>/privacy/resources-for-organisations/phishing-attacks-and-how-to-protect-against-them/</a:t>
            </a:r>
          </a:p>
          <a:p>
            <a:pPr marL="285750" indent="-285750">
              <a:buFont typeface="Arial" panose="020B0604020202020204" pitchFamily="34" charset="0"/>
              <a:buChar char="•"/>
            </a:pPr>
            <a:endParaRPr lang="en-AU" b="1" dirty="0">
              <a:solidFill>
                <a:schemeClr val="bg1"/>
              </a:solidFill>
              <a:latin typeface="Times" pitchFamily="2" charset="0"/>
            </a:endParaRPr>
          </a:p>
          <a:p>
            <a:pPr marL="285750" indent="-285750">
              <a:buFont typeface="Arial" panose="020B0604020202020204" pitchFamily="34" charset="0"/>
              <a:buChar char="•"/>
            </a:pPr>
            <a:endParaRPr lang="en-AU" b="1" dirty="0">
              <a:solidFill>
                <a:schemeClr val="bg1"/>
              </a:solidFill>
              <a:latin typeface="Arial" panose="020B0604020202020204" pitchFamily="34" charset="0"/>
            </a:endParaRPr>
          </a:p>
          <a:p>
            <a:pPr marL="285750" indent="-285750">
              <a:buFont typeface="Arial" panose="020B0604020202020204" pitchFamily="34" charset="0"/>
              <a:buChar char="•"/>
            </a:pPr>
            <a:endParaRPr lang="en-AU" b="1" dirty="0">
              <a:solidFill>
                <a:schemeClr val="bg1"/>
              </a:solidFill>
              <a:latin typeface="Arial" panose="020B0604020202020204" pitchFamily="34" charset="0"/>
            </a:endParaRP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190776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endParaRPr lang="en-US" dirty="0"/>
          </a:p>
          <a:p>
            <a:r>
              <a:rPr lang="en-US" dirty="0"/>
              <a:t>What is Phishing?</a:t>
            </a:r>
          </a:p>
          <a:p>
            <a:endParaRPr lang="en-US" dirty="0"/>
          </a:p>
        </p:txBody>
      </p:sp>
      <p:sp>
        <p:nvSpPr>
          <p:cNvPr id="58" name="TextBox 57">
            <a:extLst>
              <a:ext uri="{FF2B5EF4-FFF2-40B4-BE49-F238E27FC236}">
                <a16:creationId xmlns:a16="http://schemas.microsoft.com/office/drawing/2014/main" id="{91C3F78E-E79B-409A-AFF2-5973D7AA2BD8}"/>
              </a:ext>
            </a:extLst>
          </p:cNvPr>
          <p:cNvSpPr txBox="1"/>
          <p:nvPr/>
        </p:nvSpPr>
        <p:spPr>
          <a:xfrm>
            <a:off x="6359487" y="2542054"/>
            <a:ext cx="4744102"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A computer program which mimics human behavior by learning various data and insights </a:t>
            </a:r>
          </a:p>
        </p:txBody>
      </p:sp>
      <p:sp>
        <p:nvSpPr>
          <p:cNvPr id="59" name="AutoShape 92">
            <a:extLst>
              <a:ext uri="{FF2B5EF4-FFF2-40B4-BE49-F238E27FC236}">
                <a16:creationId xmlns:a16="http://schemas.microsoft.com/office/drawing/2014/main" id="{77243693-0A5C-40B1-9F47-BE20F4C0994A}"/>
              </a:ext>
            </a:extLst>
          </p:cNvPr>
          <p:cNvSpPr>
            <a:spLocks noChangeArrowheads="1"/>
          </p:cNvSpPr>
          <p:nvPr/>
        </p:nvSpPr>
        <p:spPr bwMode="auto">
          <a:xfrm flipH="1">
            <a:off x="6187922" y="3816522"/>
            <a:ext cx="610983" cy="560666"/>
          </a:xfrm>
          <a:prstGeom prst="rect">
            <a:avLst/>
          </a:prstGeom>
          <a:solidFill>
            <a:schemeClr val="accent4"/>
          </a:solidFill>
          <a:ln w="38100">
            <a:noFill/>
            <a:headEnd/>
            <a:tailEnd/>
          </a:ln>
          <a:effectLst/>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61" name="AutoShape 92">
            <a:extLst>
              <a:ext uri="{FF2B5EF4-FFF2-40B4-BE49-F238E27FC236}">
                <a16:creationId xmlns:a16="http://schemas.microsoft.com/office/drawing/2014/main" id="{40264DBA-E924-414A-94A1-515BDA5F93FE}"/>
              </a:ext>
            </a:extLst>
          </p:cNvPr>
          <p:cNvSpPr>
            <a:spLocks noChangeArrowheads="1"/>
          </p:cNvSpPr>
          <p:nvPr/>
        </p:nvSpPr>
        <p:spPr bwMode="auto">
          <a:xfrm flipH="1">
            <a:off x="7642582" y="3802719"/>
            <a:ext cx="560666" cy="560665"/>
          </a:xfrm>
          <a:prstGeom prst="rect">
            <a:avLst/>
          </a:prstGeom>
          <a:solidFill>
            <a:schemeClr val="accent1"/>
          </a:solidFill>
          <a:ln w="38100">
            <a:noFill/>
            <a:prstDash val="solid"/>
            <a:headEnd/>
            <a:tailEnd/>
          </a:ln>
          <a:effectLst/>
        </p:spPr>
        <p:style>
          <a:lnRef idx="2">
            <a:schemeClr val="accent2">
              <a:shade val="50000"/>
            </a:schemeClr>
          </a:lnRef>
          <a:fillRef idx="1">
            <a:schemeClr val="accent2"/>
          </a:fillRef>
          <a:effectRef idx="0">
            <a:schemeClr val="accent2"/>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62" name="AutoShape 92">
            <a:extLst>
              <a:ext uri="{FF2B5EF4-FFF2-40B4-BE49-F238E27FC236}">
                <a16:creationId xmlns:a16="http://schemas.microsoft.com/office/drawing/2014/main" id="{177F13E1-3C21-4DBE-8DFC-B00D0F129D7B}"/>
              </a:ext>
            </a:extLst>
          </p:cNvPr>
          <p:cNvSpPr>
            <a:spLocks noChangeArrowheads="1"/>
          </p:cNvSpPr>
          <p:nvPr/>
        </p:nvSpPr>
        <p:spPr bwMode="auto">
          <a:xfrm flipH="1">
            <a:off x="10640958" y="3820019"/>
            <a:ext cx="560666" cy="560728"/>
          </a:xfrm>
          <a:prstGeom prst="rect">
            <a:avLst/>
          </a:prstGeom>
          <a:solidFill>
            <a:schemeClr val="accent3"/>
          </a:solidFill>
          <a:ln w="38100">
            <a:noFill/>
            <a:prstDash val="solid"/>
            <a:headEnd/>
            <a:tailEnd/>
          </a:ln>
          <a:effectLst/>
        </p:spPr>
        <p:style>
          <a:lnRef idx="2">
            <a:schemeClr val="accent2">
              <a:shade val="50000"/>
            </a:schemeClr>
          </a:lnRef>
          <a:fillRef idx="1">
            <a:schemeClr val="accent2"/>
          </a:fillRef>
          <a:effectRef idx="0">
            <a:schemeClr val="accent2"/>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63" name="TextBox 62">
            <a:extLst>
              <a:ext uri="{FF2B5EF4-FFF2-40B4-BE49-F238E27FC236}">
                <a16:creationId xmlns:a16="http://schemas.microsoft.com/office/drawing/2014/main" id="{D09082D5-F48D-4A64-B32F-8A77513AB951}"/>
              </a:ext>
            </a:extLst>
          </p:cNvPr>
          <p:cNvSpPr txBox="1"/>
          <p:nvPr/>
        </p:nvSpPr>
        <p:spPr>
          <a:xfrm>
            <a:off x="5663337" y="4747189"/>
            <a:ext cx="5890592" cy="1293175"/>
          </a:xfrm>
          <a:prstGeom prst="rect">
            <a:avLst/>
          </a:prstGeom>
          <a:noFill/>
        </p:spPr>
        <p:txBody>
          <a:bodyPr wrap="square" rtlCol="0">
            <a:spAutoFit/>
          </a:bodyPr>
          <a:lstStyle/>
          <a:p>
            <a:pPr marL="463550" marR="27940">
              <a:lnSpc>
                <a:spcPct val="115000"/>
              </a:lnSpc>
              <a:spcBef>
                <a:spcPts val="500"/>
              </a:spcBef>
              <a:spcAft>
                <a:spcPts val="1300"/>
              </a:spcAft>
            </a:pPr>
            <a:r>
              <a:rPr lang="en-AU" sz="1200" dirty="0">
                <a:solidFill>
                  <a:srgbClr val="1D2127"/>
                </a:solidFill>
                <a:latin typeface="Calibri" panose="020F0502020204030204" pitchFamily="34" charset="0"/>
                <a:ea typeface="DengXian" panose="02010600030101010101" pitchFamily="2" charset="-122"/>
                <a:cs typeface="Calibri" panose="020F0502020204030204" pitchFamily="34" charset="0"/>
              </a:rPr>
              <a:t>P</a:t>
            </a:r>
            <a:r>
              <a:rPr lang="en-AU" sz="1200" dirty="0">
                <a:solidFill>
                  <a:srgbClr val="1D2127"/>
                </a:solidFill>
                <a:effectLst/>
                <a:latin typeface="Calibri" panose="020F0502020204030204" pitchFamily="34" charset="0"/>
                <a:ea typeface="DengXian" panose="02010600030101010101" pitchFamily="2" charset="-122"/>
                <a:cs typeface="Calibri" panose="020F0502020204030204" pitchFamily="34" charset="0"/>
              </a:rPr>
              <a:t>hishing is a cybercrime in which a target or targets are contacted by email, telephone or text message by someone posing as a legitimate institution to lure individuals into providing sensitive data such as personally identifiable information, banking and credit card details, and passwords.</a:t>
            </a:r>
            <a:endParaRPr lang="en-AU" sz="12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altLang="ko-KR" sz="1200" dirty="0">
              <a:solidFill>
                <a:schemeClr val="tx1">
                  <a:lumMod val="75000"/>
                  <a:lumOff val="25000"/>
                </a:schemeClr>
              </a:solidFill>
              <a:cs typeface="Arial" pitchFamily="34" charset="0"/>
            </a:endParaRPr>
          </a:p>
        </p:txBody>
      </p:sp>
      <p:sp>
        <p:nvSpPr>
          <p:cNvPr id="64" name="Trapezoid 10">
            <a:extLst>
              <a:ext uri="{FF2B5EF4-FFF2-40B4-BE49-F238E27FC236}">
                <a16:creationId xmlns:a16="http://schemas.microsoft.com/office/drawing/2014/main" id="{600A41D9-F6E8-411E-A57B-735577FEB0DB}"/>
              </a:ext>
            </a:extLst>
          </p:cNvPr>
          <p:cNvSpPr/>
          <p:nvPr/>
        </p:nvSpPr>
        <p:spPr>
          <a:xfrm>
            <a:off x="10735339" y="3931421"/>
            <a:ext cx="368250" cy="367819"/>
          </a:xfrm>
          <a:custGeom>
            <a:avLst/>
            <a:gdLst/>
            <a:ahLst/>
            <a:cxnLst/>
            <a:rect l="l" t="t" r="r" b="b"/>
            <a:pathLst>
              <a:path w="3910377" h="3905794">
                <a:moveTo>
                  <a:pt x="1" y="3797782"/>
                </a:moveTo>
                <a:lnTo>
                  <a:pt x="3910377" y="3797782"/>
                </a:lnTo>
                <a:lnTo>
                  <a:pt x="3910377" y="3905794"/>
                </a:lnTo>
                <a:lnTo>
                  <a:pt x="1" y="3905794"/>
                </a:lnTo>
                <a:close/>
                <a:moveTo>
                  <a:pt x="1757257" y="3353296"/>
                </a:moveTo>
                <a:cubicBezTo>
                  <a:pt x="1690135" y="3353296"/>
                  <a:pt x="1635721" y="3407710"/>
                  <a:pt x="1635721" y="3474832"/>
                </a:cubicBezTo>
                <a:cubicBezTo>
                  <a:pt x="1635721" y="3541954"/>
                  <a:pt x="1690135" y="3596368"/>
                  <a:pt x="1757257" y="3596368"/>
                </a:cubicBezTo>
                <a:lnTo>
                  <a:pt x="2187409" y="3596368"/>
                </a:lnTo>
                <a:cubicBezTo>
                  <a:pt x="2254531" y="3596368"/>
                  <a:pt x="2308945" y="3541954"/>
                  <a:pt x="2308945" y="3474832"/>
                </a:cubicBezTo>
                <a:cubicBezTo>
                  <a:pt x="2308945" y="3407710"/>
                  <a:pt x="2254531" y="3353296"/>
                  <a:pt x="2187409" y="3353296"/>
                </a:cubicBezTo>
                <a:close/>
                <a:moveTo>
                  <a:pt x="492288" y="2449553"/>
                </a:moveTo>
                <a:lnTo>
                  <a:pt x="472244" y="2517369"/>
                </a:lnTo>
                <a:lnTo>
                  <a:pt x="3438134" y="2517369"/>
                </a:lnTo>
                <a:lnTo>
                  <a:pt x="3418090" y="2449553"/>
                </a:lnTo>
                <a:close/>
                <a:moveTo>
                  <a:pt x="432162" y="2249610"/>
                </a:moveTo>
                <a:lnTo>
                  <a:pt x="3478215" y="2249610"/>
                </a:lnTo>
                <a:lnTo>
                  <a:pt x="3910377" y="3711740"/>
                </a:lnTo>
                <a:lnTo>
                  <a:pt x="0" y="3711740"/>
                </a:lnTo>
                <a:close/>
                <a:moveTo>
                  <a:pt x="1637280" y="544956"/>
                </a:moveTo>
                <a:cubicBezTo>
                  <a:pt x="1626413" y="544956"/>
                  <a:pt x="1615547" y="549102"/>
                  <a:pt x="1607256" y="557393"/>
                </a:cubicBezTo>
                <a:lnTo>
                  <a:pt x="796281" y="1368368"/>
                </a:lnTo>
                <a:cubicBezTo>
                  <a:pt x="779699" y="1384950"/>
                  <a:pt x="779699" y="1411834"/>
                  <a:pt x="796281" y="1428415"/>
                </a:cubicBezTo>
                <a:lnTo>
                  <a:pt x="825565" y="1457699"/>
                </a:lnTo>
                <a:cubicBezTo>
                  <a:pt x="842147" y="1474281"/>
                  <a:pt x="869031" y="1474281"/>
                  <a:pt x="885612" y="1457699"/>
                </a:cubicBezTo>
                <a:lnTo>
                  <a:pt x="1696588" y="646724"/>
                </a:lnTo>
                <a:cubicBezTo>
                  <a:pt x="1713169" y="630143"/>
                  <a:pt x="1713169" y="603258"/>
                  <a:pt x="1696588" y="586677"/>
                </a:cubicBezTo>
                <a:lnTo>
                  <a:pt x="1667304" y="557393"/>
                </a:lnTo>
                <a:cubicBezTo>
                  <a:pt x="1659013" y="549102"/>
                  <a:pt x="1648146" y="544956"/>
                  <a:pt x="1637280" y="544956"/>
                </a:cubicBezTo>
                <a:close/>
                <a:moveTo>
                  <a:pt x="1372791" y="439020"/>
                </a:moveTo>
                <a:cubicBezTo>
                  <a:pt x="1361925" y="439020"/>
                  <a:pt x="1351058" y="443165"/>
                  <a:pt x="1342767" y="451456"/>
                </a:cubicBezTo>
                <a:lnTo>
                  <a:pt x="851745" y="942478"/>
                </a:lnTo>
                <a:cubicBezTo>
                  <a:pt x="835164" y="959060"/>
                  <a:pt x="835164" y="985944"/>
                  <a:pt x="851745" y="1002526"/>
                </a:cubicBezTo>
                <a:lnTo>
                  <a:pt x="881029" y="1031810"/>
                </a:lnTo>
                <a:cubicBezTo>
                  <a:pt x="897611" y="1048392"/>
                  <a:pt x="924495" y="1048392"/>
                  <a:pt x="941077" y="1031810"/>
                </a:cubicBezTo>
                <a:lnTo>
                  <a:pt x="1432099" y="540788"/>
                </a:lnTo>
                <a:cubicBezTo>
                  <a:pt x="1448681" y="524206"/>
                  <a:pt x="1448681" y="497322"/>
                  <a:pt x="1432099" y="480740"/>
                </a:cubicBezTo>
                <a:lnTo>
                  <a:pt x="1402815" y="451456"/>
                </a:lnTo>
                <a:cubicBezTo>
                  <a:pt x="1394524" y="443165"/>
                  <a:pt x="1383658" y="439020"/>
                  <a:pt x="1372791" y="439020"/>
                </a:cubicBezTo>
                <a:close/>
                <a:moveTo>
                  <a:pt x="864042" y="270000"/>
                </a:moveTo>
                <a:lnTo>
                  <a:pt x="2945402" y="270000"/>
                </a:lnTo>
                <a:cubicBezTo>
                  <a:pt x="3094522" y="270000"/>
                  <a:pt x="3215407" y="390885"/>
                  <a:pt x="3215407" y="540005"/>
                </a:cubicBezTo>
                <a:lnTo>
                  <a:pt x="3215407" y="1619995"/>
                </a:lnTo>
                <a:cubicBezTo>
                  <a:pt x="3215407" y="1769115"/>
                  <a:pt x="3094522" y="1890000"/>
                  <a:pt x="2945402" y="1890000"/>
                </a:cubicBezTo>
                <a:lnTo>
                  <a:pt x="864042" y="1890000"/>
                </a:lnTo>
                <a:cubicBezTo>
                  <a:pt x="714922" y="1890000"/>
                  <a:pt x="594037" y="1769115"/>
                  <a:pt x="594037" y="1619995"/>
                </a:cubicBezTo>
                <a:lnTo>
                  <a:pt x="594037" y="540005"/>
                </a:lnTo>
                <a:cubicBezTo>
                  <a:pt x="594037" y="390885"/>
                  <a:pt x="714922" y="270000"/>
                  <a:pt x="864042" y="270000"/>
                </a:cubicBezTo>
                <a:close/>
                <a:moveTo>
                  <a:pt x="804042" y="180000"/>
                </a:moveTo>
                <a:cubicBezTo>
                  <a:pt x="638353" y="180000"/>
                  <a:pt x="504036" y="314317"/>
                  <a:pt x="504036" y="480006"/>
                </a:cubicBezTo>
                <a:lnTo>
                  <a:pt x="504036" y="1679994"/>
                </a:lnTo>
                <a:cubicBezTo>
                  <a:pt x="504036" y="1845683"/>
                  <a:pt x="638353" y="1980000"/>
                  <a:pt x="804042" y="1980000"/>
                </a:cubicBezTo>
                <a:lnTo>
                  <a:pt x="3027043" y="1980000"/>
                </a:lnTo>
                <a:cubicBezTo>
                  <a:pt x="3192732" y="1980000"/>
                  <a:pt x="3327049" y="1845683"/>
                  <a:pt x="3327049" y="1679994"/>
                </a:cubicBezTo>
                <a:lnTo>
                  <a:pt x="3327049" y="480006"/>
                </a:lnTo>
                <a:cubicBezTo>
                  <a:pt x="3327049" y="314317"/>
                  <a:pt x="3192732" y="180000"/>
                  <a:pt x="3027043" y="180000"/>
                </a:cubicBezTo>
                <a:close/>
                <a:moveTo>
                  <a:pt x="684043" y="0"/>
                </a:moveTo>
                <a:lnTo>
                  <a:pt x="3190330" y="0"/>
                </a:lnTo>
                <a:cubicBezTo>
                  <a:pt x="3389156" y="0"/>
                  <a:pt x="3550337" y="161181"/>
                  <a:pt x="3550337" y="360007"/>
                </a:cubicBezTo>
                <a:lnTo>
                  <a:pt x="3550337" y="1799993"/>
                </a:lnTo>
                <a:cubicBezTo>
                  <a:pt x="3550337" y="1998819"/>
                  <a:pt x="3389156" y="2160000"/>
                  <a:pt x="3190330" y="2160000"/>
                </a:cubicBezTo>
                <a:lnTo>
                  <a:pt x="684043" y="2160000"/>
                </a:lnTo>
                <a:cubicBezTo>
                  <a:pt x="485217" y="2160000"/>
                  <a:pt x="324036" y="1998819"/>
                  <a:pt x="324036" y="1799993"/>
                </a:cubicBezTo>
                <a:lnTo>
                  <a:pt x="324036" y="360007"/>
                </a:lnTo>
                <a:cubicBezTo>
                  <a:pt x="324036" y="161181"/>
                  <a:pt x="485217" y="0"/>
                  <a:pt x="68404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5" name="Oval 7">
            <a:extLst>
              <a:ext uri="{FF2B5EF4-FFF2-40B4-BE49-F238E27FC236}">
                <a16:creationId xmlns:a16="http://schemas.microsoft.com/office/drawing/2014/main" id="{3A941426-822E-411E-8CE4-78F2E46CD16C}"/>
              </a:ext>
            </a:extLst>
          </p:cNvPr>
          <p:cNvSpPr/>
          <p:nvPr/>
        </p:nvSpPr>
        <p:spPr>
          <a:xfrm>
            <a:off x="9952485" y="3145833"/>
            <a:ext cx="308517" cy="405255"/>
          </a:xfrm>
          <a:custGeom>
            <a:avLst/>
            <a:gdLst/>
            <a:ahLst/>
            <a:cxnLst/>
            <a:rect l="l" t="t" r="r" b="b"/>
            <a:pathLst>
              <a:path w="3025265" h="3973870">
                <a:moveTo>
                  <a:pt x="1048235" y="955278"/>
                </a:moveTo>
                <a:cubicBezTo>
                  <a:pt x="1143886" y="955278"/>
                  <a:pt x="1221426" y="1089843"/>
                  <a:pt x="1221426" y="1255837"/>
                </a:cubicBezTo>
                <a:cubicBezTo>
                  <a:pt x="1221426" y="1421831"/>
                  <a:pt x="1143886" y="1556396"/>
                  <a:pt x="1048235" y="1556396"/>
                </a:cubicBezTo>
                <a:cubicBezTo>
                  <a:pt x="952584" y="1556396"/>
                  <a:pt x="875044" y="1421831"/>
                  <a:pt x="875044" y="1255837"/>
                </a:cubicBezTo>
                <a:cubicBezTo>
                  <a:pt x="875044" y="1089843"/>
                  <a:pt x="952584" y="955278"/>
                  <a:pt x="1048235" y="955278"/>
                </a:cubicBezTo>
                <a:close/>
                <a:moveTo>
                  <a:pt x="805954" y="648071"/>
                </a:moveTo>
                <a:lnTo>
                  <a:pt x="805954" y="1853034"/>
                </a:lnTo>
                <a:cubicBezTo>
                  <a:pt x="805954" y="1947724"/>
                  <a:pt x="869395" y="2027597"/>
                  <a:pt x="956357" y="2051540"/>
                </a:cubicBezTo>
                <a:lnTo>
                  <a:pt x="956356" y="2473030"/>
                </a:lnTo>
                <a:cubicBezTo>
                  <a:pt x="956356" y="2523517"/>
                  <a:pt x="997284" y="2564445"/>
                  <a:pt x="1047771" y="2564445"/>
                </a:cubicBezTo>
                <a:cubicBezTo>
                  <a:pt x="1098258" y="2564445"/>
                  <a:pt x="1139186" y="2523517"/>
                  <a:pt x="1139186" y="2473030"/>
                </a:cubicBezTo>
                <a:lnTo>
                  <a:pt x="1139186" y="2051828"/>
                </a:lnTo>
                <a:cubicBezTo>
                  <a:pt x="1226618" y="2028173"/>
                  <a:pt x="1290517" y="1948066"/>
                  <a:pt x="1290517" y="1853034"/>
                </a:cubicBezTo>
                <a:lnTo>
                  <a:pt x="1290517" y="649328"/>
                </a:lnTo>
                <a:cubicBezTo>
                  <a:pt x="1740927" y="708507"/>
                  <a:pt x="2088232" y="1094132"/>
                  <a:pt x="2088232" y="1560875"/>
                </a:cubicBezTo>
                <a:lnTo>
                  <a:pt x="2088232" y="2137870"/>
                </a:lnTo>
                <a:lnTo>
                  <a:pt x="2088233" y="2137870"/>
                </a:lnTo>
                <a:lnTo>
                  <a:pt x="2088233" y="3055870"/>
                </a:lnTo>
                <a:cubicBezTo>
                  <a:pt x="2088233" y="3562867"/>
                  <a:pt x="1677230" y="3973870"/>
                  <a:pt x="1170233" y="3973870"/>
                </a:cubicBezTo>
                <a:lnTo>
                  <a:pt x="918001" y="3973870"/>
                </a:lnTo>
                <a:cubicBezTo>
                  <a:pt x="411004" y="3973870"/>
                  <a:pt x="1" y="3562867"/>
                  <a:pt x="1" y="3055870"/>
                </a:cubicBezTo>
                <a:lnTo>
                  <a:pt x="1" y="2152339"/>
                </a:lnTo>
                <a:lnTo>
                  <a:pt x="0" y="2152339"/>
                </a:lnTo>
                <a:lnTo>
                  <a:pt x="0" y="1560875"/>
                </a:lnTo>
                <a:cubicBezTo>
                  <a:pt x="0" y="1091278"/>
                  <a:pt x="351565" y="703794"/>
                  <a:pt x="805954" y="648071"/>
                </a:cubicBezTo>
                <a:close/>
                <a:moveTo>
                  <a:pt x="1619797" y="91"/>
                </a:moveTo>
                <a:cubicBezTo>
                  <a:pt x="1732841" y="1988"/>
                  <a:pt x="1845389" y="33430"/>
                  <a:pt x="1945434" y="94215"/>
                </a:cubicBezTo>
                <a:cubicBezTo>
                  <a:pt x="2133478" y="208468"/>
                  <a:pt x="2249869" y="409692"/>
                  <a:pt x="2255221" y="627780"/>
                </a:cubicBezTo>
                <a:lnTo>
                  <a:pt x="2257891" y="627572"/>
                </a:lnTo>
                <a:cubicBezTo>
                  <a:pt x="2272309" y="812739"/>
                  <a:pt x="2385479" y="975734"/>
                  <a:pt x="2553934" y="1053951"/>
                </a:cubicBezTo>
                <a:cubicBezTo>
                  <a:pt x="2706200" y="1124651"/>
                  <a:pt x="2882234" y="1116149"/>
                  <a:pt x="3025265" y="1032491"/>
                </a:cubicBezTo>
                <a:lnTo>
                  <a:pt x="3025265" y="1181594"/>
                </a:lnTo>
                <a:cubicBezTo>
                  <a:pt x="2858744" y="1255002"/>
                  <a:pt x="2666516" y="1253932"/>
                  <a:pt x="2497514" y="1175460"/>
                </a:cubicBezTo>
                <a:cubicBezTo>
                  <a:pt x="2293602" y="1080779"/>
                  <a:pt x="2153951" y="887555"/>
                  <a:pt x="2128339" y="665512"/>
                </a:cubicBezTo>
                <a:lnTo>
                  <a:pt x="2122734" y="665324"/>
                </a:lnTo>
                <a:cubicBezTo>
                  <a:pt x="2128967" y="479701"/>
                  <a:pt x="2034597" y="305147"/>
                  <a:pt x="1875870" y="208708"/>
                </a:cubicBezTo>
                <a:cubicBezTo>
                  <a:pt x="1717143" y="112268"/>
                  <a:pt x="1518741" y="108938"/>
                  <a:pt x="1356867" y="199997"/>
                </a:cubicBezTo>
                <a:cubicBezTo>
                  <a:pt x="1194993" y="291056"/>
                  <a:pt x="1094818" y="462344"/>
                  <a:pt x="1094818" y="648071"/>
                </a:cubicBezTo>
                <a:lnTo>
                  <a:pt x="960849" y="648071"/>
                </a:lnTo>
                <a:cubicBezTo>
                  <a:pt x="960849" y="413945"/>
                  <a:pt x="1087128" y="198021"/>
                  <a:pt x="1291185" y="83234"/>
                </a:cubicBezTo>
                <a:cubicBezTo>
                  <a:pt x="1393213" y="25840"/>
                  <a:pt x="1506753" y="-1807"/>
                  <a:pt x="1619797" y="9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66" name="Rounded Rectangle 12">
            <a:extLst>
              <a:ext uri="{FF2B5EF4-FFF2-40B4-BE49-F238E27FC236}">
                <a16:creationId xmlns:a16="http://schemas.microsoft.com/office/drawing/2014/main" id="{C96CAF40-B525-4057-8095-37E0B9C1272D}"/>
              </a:ext>
            </a:extLst>
          </p:cNvPr>
          <p:cNvSpPr>
            <a:spLocks noChangeAspect="1"/>
          </p:cNvSpPr>
          <p:nvPr/>
        </p:nvSpPr>
        <p:spPr>
          <a:xfrm>
            <a:off x="7122082" y="3759589"/>
            <a:ext cx="310571" cy="370101"/>
          </a:xfrm>
          <a:custGeom>
            <a:avLst/>
            <a:gdLst/>
            <a:ahLst/>
            <a:cxnLst/>
            <a:rect l="l" t="t" r="r" b="b"/>
            <a:pathLst>
              <a:path w="3312367" h="3947283">
                <a:moveTo>
                  <a:pt x="2537615" y="3705909"/>
                </a:moveTo>
                <a:cubicBezTo>
                  <a:pt x="2512344" y="3705909"/>
                  <a:pt x="2491857" y="3726396"/>
                  <a:pt x="2491857" y="3751667"/>
                </a:cubicBezTo>
                <a:cubicBezTo>
                  <a:pt x="2491857" y="3776938"/>
                  <a:pt x="2512344" y="3797425"/>
                  <a:pt x="2537615" y="3797425"/>
                </a:cubicBezTo>
                <a:lnTo>
                  <a:pt x="2762175" y="3797425"/>
                </a:lnTo>
                <a:cubicBezTo>
                  <a:pt x="2787446" y="3797425"/>
                  <a:pt x="2807933" y="3776938"/>
                  <a:pt x="2807933" y="3751667"/>
                </a:cubicBezTo>
                <a:cubicBezTo>
                  <a:pt x="2807933" y="3726396"/>
                  <a:pt x="2787446" y="3705909"/>
                  <a:pt x="2762175" y="3705909"/>
                </a:cubicBezTo>
                <a:close/>
                <a:moveTo>
                  <a:pt x="1141114" y="3408594"/>
                </a:moveTo>
                <a:cubicBezTo>
                  <a:pt x="1097903" y="3408594"/>
                  <a:pt x="1062874" y="3443623"/>
                  <a:pt x="1062874" y="3486834"/>
                </a:cubicBezTo>
                <a:cubicBezTo>
                  <a:pt x="1062874" y="3530045"/>
                  <a:pt x="1097903" y="3565073"/>
                  <a:pt x="1141114" y="3565073"/>
                </a:cubicBezTo>
                <a:lnTo>
                  <a:pt x="1525078" y="3565074"/>
                </a:lnTo>
                <a:cubicBezTo>
                  <a:pt x="1568289" y="3565074"/>
                  <a:pt x="1603318" y="3530045"/>
                  <a:pt x="1603318" y="3486834"/>
                </a:cubicBezTo>
                <a:lnTo>
                  <a:pt x="1603319" y="3486834"/>
                </a:lnTo>
                <a:cubicBezTo>
                  <a:pt x="1603319" y="3443623"/>
                  <a:pt x="1568290" y="3408594"/>
                  <a:pt x="1525079" y="3408594"/>
                </a:cubicBezTo>
                <a:close/>
                <a:moveTo>
                  <a:pt x="2129393" y="1705414"/>
                </a:moveTo>
                <a:lnTo>
                  <a:pt x="2129393" y="3580170"/>
                </a:lnTo>
                <a:lnTo>
                  <a:pt x="3126216" y="3580170"/>
                </a:lnTo>
                <a:lnTo>
                  <a:pt x="3126216" y="1705414"/>
                </a:lnTo>
                <a:close/>
                <a:moveTo>
                  <a:pt x="2481193" y="1533789"/>
                </a:moveTo>
                <a:cubicBezTo>
                  <a:pt x="2462682" y="1533789"/>
                  <a:pt x="2447676" y="1548795"/>
                  <a:pt x="2447676" y="1567306"/>
                </a:cubicBezTo>
                <a:lnTo>
                  <a:pt x="2447676" y="1572258"/>
                </a:lnTo>
                <a:cubicBezTo>
                  <a:pt x="2447676" y="1590769"/>
                  <a:pt x="2462682" y="1605775"/>
                  <a:pt x="2481193" y="1605775"/>
                </a:cubicBezTo>
                <a:lnTo>
                  <a:pt x="2774415" y="1605775"/>
                </a:lnTo>
                <a:cubicBezTo>
                  <a:pt x="2792926" y="1605775"/>
                  <a:pt x="2807932" y="1590769"/>
                  <a:pt x="2807932" y="1572258"/>
                </a:cubicBezTo>
                <a:lnTo>
                  <a:pt x="2807932" y="1567306"/>
                </a:lnTo>
                <a:cubicBezTo>
                  <a:pt x="2807932" y="1548795"/>
                  <a:pt x="2792926" y="1533789"/>
                  <a:pt x="2774415" y="1533789"/>
                </a:cubicBezTo>
                <a:close/>
                <a:moveTo>
                  <a:pt x="2113478" y="1418392"/>
                </a:moveTo>
                <a:lnTo>
                  <a:pt x="3142130" y="1418392"/>
                </a:lnTo>
                <a:cubicBezTo>
                  <a:pt x="3236149" y="1418392"/>
                  <a:pt x="3312367" y="1494610"/>
                  <a:pt x="3312367" y="1588629"/>
                </a:cubicBezTo>
                <a:lnTo>
                  <a:pt x="3312367" y="3777046"/>
                </a:lnTo>
                <a:cubicBezTo>
                  <a:pt x="3312367" y="3871065"/>
                  <a:pt x="3236149" y="3947283"/>
                  <a:pt x="3142130" y="3947283"/>
                </a:cubicBezTo>
                <a:lnTo>
                  <a:pt x="2113478" y="3947283"/>
                </a:lnTo>
                <a:cubicBezTo>
                  <a:pt x="2019459" y="3947283"/>
                  <a:pt x="1943241" y="3871065"/>
                  <a:pt x="1943241" y="3777046"/>
                </a:cubicBezTo>
                <a:lnTo>
                  <a:pt x="1943241" y="1588629"/>
                </a:lnTo>
                <a:cubicBezTo>
                  <a:pt x="1943241" y="1494610"/>
                  <a:pt x="2019459" y="1418392"/>
                  <a:pt x="2113478" y="1418392"/>
                </a:cubicBezTo>
                <a:close/>
                <a:moveTo>
                  <a:pt x="1006317" y="157391"/>
                </a:moveTo>
                <a:cubicBezTo>
                  <a:pt x="987806" y="157391"/>
                  <a:pt x="972800" y="172397"/>
                  <a:pt x="972800" y="190908"/>
                </a:cubicBezTo>
                <a:lnTo>
                  <a:pt x="972800" y="195860"/>
                </a:lnTo>
                <a:cubicBezTo>
                  <a:pt x="972800" y="214371"/>
                  <a:pt x="987806" y="229377"/>
                  <a:pt x="1006317" y="229377"/>
                </a:cubicBezTo>
                <a:lnTo>
                  <a:pt x="1659876" y="229377"/>
                </a:lnTo>
                <a:cubicBezTo>
                  <a:pt x="1678387" y="229377"/>
                  <a:pt x="1693393" y="214371"/>
                  <a:pt x="1693393" y="195860"/>
                </a:cubicBezTo>
                <a:lnTo>
                  <a:pt x="1693393" y="190908"/>
                </a:lnTo>
                <a:cubicBezTo>
                  <a:pt x="1693393" y="172397"/>
                  <a:pt x="1678387" y="157391"/>
                  <a:pt x="1659876" y="157391"/>
                </a:cubicBezTo>
                <a:close/>
                <a:moveTo>
                  <a:pt x="264780" y="0"/>
                </a:moveTo>
                <a:lnTo>
                  <a:pt x="2401413" y="0"/>
                </a:lnTo>
                <a:cubicBezTo>
                  <a:pt x="2547647" y="0"/>
                  <a:pt x="2666193" y="118546"/>
                  <a:pt x="2666193" y="264780"/>
                </a:cubicBezTo>
                <a:lnTo>
                  <a:pt x="2666193" y="1345374"/>
                </a:lnTo>
                <a:lnTo>
                  <a:pt x="2369517" y="1345374"/>
                </a:lnTo>
                <a:lnTo>
                  <a:pt x="2369517" y="366783"/>
                </a:lnTo>
                <a:lnTo>
                  <a:pt x="296676" y="366783"/>
                </a:lnTo>
                <a:lnTo>
                  <a:pt x="296676" y="3219873"/>
                </a:lnTo>
                <a:lnTo>
                  <a:pt x="1867527" y="3219873"/>
                </a:lnTo>
                <a:lnTo>
                  <a:pt x="1867527" y="3778374"/>
                </a:lnTo>
                <a:lnTo>
                  <a:pt x="264780" y="3778374"/>
                </a:lnTo>
                <a:cubicBezTo>
                  <a:pt x="118546" y="3778374"/>
                  <a:pt x="0" y="3659828"/>
                  <a:pt x="0" y="3513594"/>
                </a:cubicBezTo>
                <a:lnTo>
                  <a:pt x="0" y="264780"/>
                </a:lnTo>
                <a:cubicBezTo>
                  <a:pt x="0" y="118546"/>
                  <a:pt x="118546" y="0"/>
                  <a:pt x="26478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7" name="Rounded Rectangle 1">
            <a:extLst>
              <a:ext uri="{FF2B5EF4-FFF2-40B4-BE49-F238E27FC236}">
                <a16:creationId xmlns:a16="http://schemas.microsoft.com/office/drawing/2014/main" id="{4D25FCA5-270F-469D-9D40-C1E9F056E472}"/>
              </a:ext>
            </a:extLst>
          </p:cNvPr>
          <p:cNvSpPr>
            <a:spLocks/>
          </p:cNvSpPr>
          <p:nvPr/>
        </p:nvSpPr>
        <p:spPr>
          <a:xfrm>
            <a:off x="10360336" y="3145833"/>
            <a:ext cx="327776" cy="327776"/>
          </a:xfrm>
          <a:custGeom>
            <a:avLst/>
            <a:gdLst/>
            <a:ahLst/>
            <a:cxnLst/>
            <a:rect l="l" t="t" r="r" b="b"/>
            <a:pathLst>
              <a:path w="3888432" h="3902714">
                <a:moveTo>
                  <a:pt x="1113894" y="3227140"/>
                </a:moveTo>
                <a:lnTo>
                  <a:pt x="2774538" y="3227140"/>
                </a:lnTo>
                <a:cubicBezTo>
                  <a:pt x="2813020" y="3227140"/>
                  <a:pt x="2844216" y="3258336"/>
                  <a:pt x="2844216" y="3296818"/>
                </a:cubicBezTo>
                <a:lnTo>
                  <a:pt x="2844216" y="3337462"/>
                </a:lnTo>
                <a:cubicBezTo>
                  <a:pt x="2844216" y="3375944"/>
                  <a:pt x="2813020" y="3407140"/>
                  <a:pt x="2774538" y="3407140"/>
                </a:cubicBezTo>
                <a:lnTo>
                  <a:pt x="1113894" y="3407140"/>
                </a:lnTo>
                <a:cubicBezTo>
                  <a:pt x="1075412" y="3407140"/>
                  <a:pt x="1044216" y="3375944"/>
                  <a:pt x="1044216" y="3337462"/>
                </a:cubicBezTo>
                <a:lnTo>
                  <a:pt x="1044216" y="3296818"/>
                </a:lnTo>
                <a:cubicBezTo>
                  <a:pt x="1044216" y="3258336"/>
                  <a:pt x="1075412" y="3227140"/>
                  <a:pt x="1113894" y="3227140"/>
                </a:cubicBezTo>
                <a:close/>
                <a:moveTo>
                  <a:pt x="1111898" y="2923315"/>
                </a:moveTo>
                <a:lnTo>
                  <a:pt x="2772542" y="2923315"/>
                </a:lnTo>
                <a:cubicBezTo>
                  <a:pt x="2811024" y="2923315"/>
                  <a:pt x="2842220" y="2954511"/>
                  <a:pt x="2842220" y="2992993"/>
                </a:cubicBezTo>
                <a:lnTo>
                  <a:pt x="2842220" y="3033637"/>
                </a:lnTo>
                <a:cubicBezTo>
                  <a:pt x="2842220" y="3072119"/>
                  <a:pt x="2811024" y="3103315"/>
                  <a:pt x="2772542" y="3103315"/>
                </a:cubicBezTo>
                <a:lnTo>
                  <a:pt x="1111898" y="3103315"/>
                </a:lnTo>
                <a:cubicBezTo>
                  <a:pt x="1073416" y="3103315"/>
                  <a:pt x="1042220" y="3072119"/>
                  <a:pt x="1042220" y="3033637"/>
                </a:cubicBezTo>
                <a:lnTo>
                  <a:pt x="1042220" y="2992993"/>
                </a:lnTo>
                <a:cubicBezTo>
                  <a:pt x="1042220" y="2954511"/>
                  <a:pt x="1073416" y="2923315"/>
                  <a:pt x="1111898" y="2923315"/>
                </a:cubicBezTo>
                <a:close/>
                <a:moveTo>
                  <a:pt x="495275" y="2664296"/>
                </a:moveTo>
                <a:lnTo>
                  <a:pt x="853982" y="2664296"/>
                </a:lnTo>
                <a:lnTo>
                  <a:pt x="853982" y="3560524"/>
                </a:lnTo>
                <a:lnTo>
                  <a:pt x="3006222" y="3560524"/>
                </a:lnTo>
                <a:lnTo>
                  <a:pt x="3006222" y="2664296"/>
                </a:lnTo>
                <a:lnTo>
                  <a:pt x="3364929" y="2664296"/>
                </a:lnTo>
                <a:lnTo>
                  <a:pt x="3364929" y="3902714"/>
                </a:lnTo>
                <a:lnTo>
                  <a:pt x="495275" y="3902714"/>
                </a:lnTo>
                <a:close/>
                <a:moveTo>
                  <a:pt x="1113894" y="2619490"/>
                </a:moveTo>
                <a:lnTo>
                  <a:pt x="2774538" y="2619490"/>
                </a:lnTo>
                <a:cubicBezTo>
                  <a:pt x="2813020" y="2619490"/>
                  <a:pt x="2844216" y="2650686"/>
                  <a:pt x="2844216" y="2689168"/>
                </a:cubicBezTo>
                <a:lnTo>
                  <a:pt x="2844216" y="2729812"/>
                </a:lnTo>
                <a:cubicBezTo>
                  <a:pt x="2844216" y="2768294"/>
                  <a:pt x="2813020" y="2799490"/>
                  <a:pt x="2774538" y="2799490"/>
                </a:cubicBezTo>
                <a:lnTo>
                  <a:pt x="1113894" y="2799490"/>
                </a:lnTo>
                <a:cubicBezTo>
                  <a:pt x="1075412" y="2799490"/>
                  <a:pt x="1044216" y="2768294"/>
                  <a:pt x="1044216" y="2729812"/>
                </a:cubicBezTo>
                <a:lnTo>
                  <a:pt x="1044216" y="2689168"/>
                </a:lnTo>
                <a:cubicBezTo>
                  <a:pt x="1044216" y="2650686"/>
                  <a:pt x="1075412" y="2619490"/>
                  <a:pt x="1113894" y="2619490"/>
                </a:cubicBezTo>
                <a:close/>
                <a:moveTo>
                  <a:pt x="3183220" y="1512740"/>
                </a:moveTo>
                <a:cubicBezTo>
                  <a:pt x="3130821" y="1512740"/>
                  <a:pt x="3088344" y="1555217"/>
                  <a:pt x="3088344" y="1607616"/>
                </a:cubicBezTo>
                <a:lnTo>
                  <a:pt x="3088344" y="1777903"/>
                </a:lnTo>
                <a:cubicBezTo>
                  <a:pt x="3088344" y="1830302"/>
                  <a:pt x="3130821" y="1872779"/>
                  <a:pt x="3183220" y="1872779"/>
                </a:cubicBezTo>
                <a:lnTo>
                  <a:pt x="3334111" y="1872779"/>
                </a:lnTo>
                <a:cubicBezTo>
                  <a:pt x="3386510" y="1872779"/>
                  <a:pt x="3428987" y="1830302"/>
                  <a:pt x="3428987" y="1777903"/>
                </a:cubicBezTo>
                <a:lnTo>
                  <a:pt x="3428987" y="1607616"/>
                </a:lnTo>
                <a:cubicBezTo>
                  <a:pt x="3428987" y="1555217"/>
                  <a:pt x="3386510" y="1512740"/>
                  <a:pt x="3334111" y="1512740"/>
                </a:cubicBezTo>
                <a:close/>
                <a:moveTo>
                  <a:pt x="317370" y="1192161"/>
                </a:moveTo>
                <a:lnTo>
                  <a:pt x="3571062" y="1192161"/>
                </a:lnTo>
                <a:cubicBezTo>
                  <a:pt x="3746341" y="1192161"/>
                  <a:pt x="3888432" y="1369515"/>
                  <a:pt x="3888432" y="1588294"/>
                </a:cubicBezTo>
                <a:lnTo>
                  <a:pt x="3888432" y="3172779"/>
                </a:lnTo>
                <a:cubicBezTo>
                  <a:pt x="3888432" y="3391558"/>
                  <a:pt x="3746341" y="3568912"/>
                  <a:pt x="3571062" y="3568912"/>
                </a:cubicBezTo>
                <a:lnTo>
                  <a:pt x="3484959" y="3568912"/>
                </a:lnTo>
                <a:lnTo>
                  <a:pt x="3484959" y="2490370"/>
                </a:lnTo>
                <a:lnTo>
                  <a:pt x="388615" y="2490370"/>
                </a:lnTo>
                <a:lnTo>
                  <a:pt x="388615" y="3568912"/>
                </a:lnTo>
                <a:lnTo>
                  <a:pt x="317370" y="3568912"/>
                </a:lnTo>
                <a:cubicBezTo>
                  <a:pt x="142091" y="3568912"/>
                  <a:pt x="0" y="3391558"/>
                  <a:pt x="0" y="3172779"/>
                </a:cubicBezTo>
                <a:lnTo>
                  <a:pt x="0" y="1588294"/>
                </a:lnTo>
                <a:cubicBezTo>
                  <a:pt x="0" y="1369515"/>
                  <a:pt x="142091" y="1192161"/>
                  <a:pt x="317370" y="1192161"/>
                </a:cubicBezTo>
                <a:close/>
                <a:moveTo>
                  <a:pt x="3010811" y="792088"/>
                </a:moveTo>
                <a:lnTo>
                  <a:pt x="3369518" y="792088"/>
                </a:lnTo>
                <a:lnTo>
                  <a:pt x="3369518" y="1080119"/>
                </a:lnTo>
                <a:lnTo>
                  <a:pt x="3010811" y="1080119"/>
                </a:lnTo>
                <a:close/>
                <a:moveTo>
                  <a:pt x="2700857" y="0"/>
                </a:moveTo>
                <a:lnTo>
                  <a:pt x="3329483" y="698376"/>
                </a:lnTo>
                <a:lnTo>
                  <a:pt x="2700857" y="698376"/>
                </a:lnTo>
                <a:close/>
                <a:moveTo>
                  <a:pt x="499864" y="0"/>
                </a:moveTo>
                <a:lnTo>
                  <a:pt x="2592288" y="0"/>
                </a:lnTo>
                <a:lnTo>
                  <a:pt x="2592288" y="298450"/>
                </a:lnTo>
                <a:lnTo>
                  <a:pt x="858571" y="298450"/>
                </a:lnTo>
                <a:lnTo>
                  <a:pt x="858571" y="1080119"/>
                </a:lnTo>
                <a:lnTo>
                  <a:pt x="499864" y="108011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72" name="TextBox 71">
            <a:extLst>
              <a:ext uri="{FF2B5EF4-FFF2-40B4-BE49-F238E27FC236}">
                <a16:creationId xmlns:a16="http://schemas.microsoft.com/office/drawing/2014/main" id="{B322B06C-7A49-4495-BE52-3663D7C35744}"/>
              </a:ext>
            </a:extLst>
          </p:cNvPr>
          <p:cNvSpPr txBox="1"/>
          <p:nvPr/>
        </p:nvSpPr>
        <p:spPr>
          <a:xfrm>
            <a:off x="6638401" y="2011070"/>
            <a:ext cx="3885823" cy="461665"/>
          </a:xfrm>
          <a:prstGeom prst="rect">
            <a:avLst/>
          </a:prstGeom>
          <a:noFill/>
        </p:spPr>
        <p:txBody>
          <a:bodyPr wrap="square" rtlCol="0" anchor="ctr">
            <a:spAutoFit/>
          </a:bodyPr>
          <a:lstStyle/>
          <a:p>
            <a:pPr algn="ctr"/>
            <a:r>
              <a:rPr lang="en-AU" altLang="ko-KR" sz="2400" dirty="0">
                <a:solidFill>
                  <a:schemeClr val="tx1">
                    <a:lumMod val="75000"/>
                    <a:lumOff val="25000"/>
                  </a:schemeClr>
                </a:solidFill>
                <a:cs typeface="Arial" pitchFamily="34" charset="0"/>
              </a:rPr>
              <a:t>Phishing </a:t>
            </a:r>
            <a:endParaRPr lang="ko-KR" altLang="en-US" sz="2400" dirty="0">
              <a:solidFill>
                <a:schemeClr val="tx1">
                  <a:lumMod val="75000"/>
                  <a:lumOff val="25000"/>
                </a:schemeClr>
              </a:solidFill>
              <a:cs typeface="Arial" pitchFamily="34" charset="0"/>
            </a:endParaRPr>
          </a:p>
        </p:txBody>
      </p:sp>
      <p:sp>
        <p:nvSpPr>
          <p:cNvPr id="149" name="Block Arc 41">
            <a:extLst>
              <a:ext uri="{FF2B5EF4-FFF2-40B4-BE49-F238E27FC236}">
                <a16:creationId xmlns:a16="http://schemas.microsoft.com/office/drawing/2014/main" id="{3BC6A700-E977-BD44-9A63-62205CA2FB1F}"/>
              </a:ext>
            </a:extLst>
          </p:cNvPr>
          <p:cNvSpPr/>
          <p:nvPr/>
        </p:nvSpPr>
        <p:spPr>
          <a:xfrm>
            <a:off x="6313039" y="3919130"/>
            <a:ext cx="391068" cy="377943"/>
          </a:xfrm>
          <a:custGeom>
            <a:avLst/>
            <a:gdLst/>
            <a:ahLst/>
            <a:cxnLst/>
            <a:rect l="l" t="t" r="r" b="b"/>
            <a:pathLst>
              <a:path w="2512265" h="3505352">
                <a:moveTo>
                  <a:pt x="1276582" y="2106401"/>
                </a:moveTo>
                <a:cubicBezTo>
                  <a:pt x="1154832" y="2195007"/>
                  <a:pt x="1018024" y="2262207"/>
                  <a:pt x="871321" y="2302645"/>
                </a:cubicBezTo>
                <a:cubicBezTo>
                  <a:pt x="1041049" y="2346709"/>
                  <a:pt x="1216984" y="2342691"/>
                  <a:pt x="1380867" y="2295542"/>
                </a:cubicBezTo>
                <a:cubicBezTo>
                  <a:pt x="1352791" y="2227964"/>
                  <a:pt x="1317377" y="2164934"/>
                  <a:pt x="1276582" y="2106401"/>
                </a:cubicBezTo>
                <a:close/>
                <a:moveTo>
                  <a:pt x="931061" y="1768598"/>
                </a:moveTo>
                <a:lnTo>
                  <a:pt x="785084" y="2021438"/>
                </a:lnTo>
                <a:lnTo>
                  <a:pt x="684448" y="2196711"/>
                </a:lnTo>
                <a:cubicBezTo>
                  <a:pt x="868931" y="2169533"/>
                  <a:pt x="1041385" y="2098006"/>
                  <a:pt x="1189228" y="1991290"/>
                </a:cubicBezTo>
                <a:cubicBezTo>
                  <a:pt x="1113839" y="1904543"/>
                  <a:pt x="1026949" y="1829435"/>
                  <a:pt x="931061" y="1768598"/>
                </a:cubicBezTo>
                <a:close/>
                <a:moveTo>
                  <a:pt x="1626242" y="1739577"/>
                </a:moveTo>
                <a:cubicBezTo>
                  <a:pt x="1556851" y="1850020"/>
                  <a:pt x="1471526" y="1947792"/>
                  <a:pt x="1374302" y="2030973"/>
                </a:cubicBezTo>
                <a:cubicBezTo>
                  <a:pt x="1422822" y="2099916"/>
                  <a:pt x="1464618" y="2174537"/>
                  <a:pt x="1497466" y="2254701"/>
                </a:cubicBezTo>
                <a:cubicBezTo>
                  <a:pt x="1664534" y="2184833"/>
                  <a:pt x="1813198" y="2068027"/>
                  <a:pt x="1922549" y="1910651"/>
                </a:cubicBezTo>
                <a:close/>
                <a:moveTo>
                  <a:pt x="531158" y="1601275"/>
                </a:moveTo>
                <a:cubicBezTo>
                  <a:pt x="514831" y="1769123"/>
                  <a:pt x="535254" y="1939877"/>
                  <a:pt x="594029" y="2101141"/>
                </a:cubicBezTo>
                <a:lnTo>
                  <a:pt x="822377" y="1705631"/>
                </a:lnTo>
                <a:cubicBezTo>
                  <a:pt x="730789" y="1658398"/>
                  <a:pt x="632873" y="1623335"/>
                  <a:pt x="531158" y="1601275"/>
                </a:cubicBezTo>
                <a:close/>
                <a:moveTo>
                  <a:pt x="270885" y="1572115"/>
                </a:moveTo>
                <a:cubicBezTo>
                  <a:pt x="231457" y="1572339"/>
                  <a:pt x="191799" y="1574812"/>
                  <a:pt x="152057" y="1579894"/>
                </a:cubicBezTo>
                <a:cubicBezTo>
                  <a:pt x="195418" y="1760005"/>
                  <a:pt x="289893" y="1927350"/>
                  <a:pt x="428945" y="2058945"/>
                </a:cubicBezTo>
                <a:cubicBezTo>
                  <a:pt x="384418" y="1901749"/>
                  <a:pt x="371313" y="1738504"/>
                  <a:pt x="388331" y="1577832"/>
                </a:cubicBezTo>
                <a:cubicBezTo>
                  <a:pt x="349511" y="1573916"/>
                  <a:pt x="310313" y="1571891"/>
                  <a:pt x="270885" y="1572115"/>
                </a:cubicBezTo>
                <a:close/>
                <a:moveTo>
                  <a:pt x="1117422" y="1445810"/>
                </a:moveTo>
                <a:lnTo>
                  <a:pt x="992684" y="1661863"/>
                </a:lnTo>
                <a:cubicBezTo>
                  <a:pt x="1102065" y="1730612"/>
                  <a:pt x="1200940" y="1816138"/>
                  <a:pt x="1286200" y="1915345"/>
                </a:cubicBezTo>
                <a:cubicBezTo>
                  <a:pt x="1368713" y="1844119"/>
                  <a:pt x="1441290" y="1760865"/>
                  <a:pt x="1500981" y="1667258"/>
                </a:cubicBezTo>
                <a:close/>
                <a:moveTo>
                  <a:pt x="2092402" y="1221082"/>
                </a:moveTo>
                <a:cubicBezTo>
                  <a:pt x="2001593" y="1234047"/>
                  <a:pt x="1911092" y="1235450"/>
                  <a:pt x="1822337" y="1227227"/>
                </a:cubicBezTo>
                <a:cubicBezTo>
                  <a:pt x="1800443" y="1366691"/>
                  <a:pt x="1756170" y="1503162"/>
                  <a:pt x="1688847" y="1630684"/>
                </a:cubicBezTo>
                <a:lnTo>
                  <a:pt x="1987299" y="1802996"/>
                </a:lnTo>
                <a:cubicBezTo>
                  <a:pt x="2084887" y="1618081"/>
                  <a:pt x="2117858" y="1415133"/>
                  <a:pt x="2092402" y="1221082"/>
                </a:cubicBezTo>
                <a:close/>
                <a:moveTo>
                  <a:pt x="649579" y="1175701"/>
                </a:moveTo>
                <a:cubicBezTo>
                  <a:pt x="600911" y="1272240"/>
                  <a:pt x="566994" y="1374279"/>
                  <a:pt x="548013" y="1478728"/>
                </a:cubicBezTo>
                <a:cubicBezTo>
                  <a:pt x="665588" y="1503392"/>
                  <a:pt x="778659" y="1543786"/>
                  <a:pt x="883938" y="1599004"/>
                </a:cubicBezTo>
                <a:lnTo>
                  <a:pt x="1008644" y="1383007"/>
                </a:lnTo>
                <a:close/>
                <a:moveTo>
                  <a:pt x="1325201" y="1085928"/>
                </a:moveTo>
                <a:lnTo>
                  <a:pt x="1180226" y="1337032"/>
                </a:lnTo>
                <a:lnTo>
                  <a:pt x="1563461" y="1558293"/>
                </a:lnTo>
                <a:cubicBezTo>
                  <a:pt x="1621429" y="1447029"/>
                  <a:pt x="1659763" y="1328223"/>
                  <a:pt x="1679185" y="1206861"/>
                </a:cubicBezTo>
                <a:cubicBezTo>
                  <a:pt x="1555153" y="1183834"/>
                  <a:pt x="1435895" y="1143161"/>
                  <a:pt x="1325201" y="1085928"/>
                </a:cubicBezTo>
                <a:close/>
                <a:moveTo>
                  <a:pt x="216369" y="925587"/>
                </a:moveTo>
                <a:cubicBezTo>
                  <a:pt x="135862" y="1096620"/>
                  <a:pt x="108667" y="1281041"/>
                  <a:pt x="130011" y="1458436"/>
                </a:cubicBezTo>
                <a:cubicBezTo>
                  <a:pt x="222591" y="1446071"/>
                  <a:pt x="314795" y="1446181"/>
                  <a:pt x="405131" y="1455463"/>
                </a:cubicBezTo>
                <a:cubicBezTo>
                  <a:pt x="426945" y="1333935"/>
                  <a:pt x="466667" y="1215249"/>
                  <a:pt x="524206" y="1103317"/>
                </a:cubicBezTo>
                <a:close/>
                <a:moveTo>
                  <a:pt x="943246" y="797103"/>
                </a:moveTo>
                <a:cubicBezTo>
                  <a:pt x="853400" y="873630"/>
                  <a:pt x="774733" y="963960"/>
                  <a:pt x="711316" y="1066306"/>
                </a:cubicBezTo>
                <a:lnTo>
                  <a:pt x="1071447" y="1274228"/>
                </a:lnTo>
                <a:lnTo>
                  <a:pt x="1215869" y="1024081"/>
                </a:lnTo>
                <a:cubicBezTo>
                  <a:pt x="1115458" y="961776"/>
                  <a:pt x="1023809" y="885272"/>
                  <a:pt x="943246" y="797103"/>
                </a:cubicBezTo>
                <a:close/>
                <a:moveTo>
                  <a:pt x="1777831" y="614825"/>
                </a:moveTo>
                <a:cubicBezTo>
                  <a:pt x="1828108" y="774217"/>
                  <a:pt x="1847177" y="940426"/>
                  <a:pt x="1835302" y="1104709"/>
                </a:cubicBezTo>
                <a:cubicBezTo>
                  <a:pt x="1912529" y="1111680"/>
                  <a:pt x="1991200" y="1110618"/>
                  <a:pt x="2070135" y="1099634"/>
                </a:cubicBezTo>
                <a:cubicBezTo>
                  <a:pt x="2023430" y="916066"/>
                  <a:pt x="1923963" y="746103"/>
                  <a:pt x="1777831" y="614825"/>
                </a:cubicBezTo>
                <a:close/>
                <a:moveTo>
                  <a:pt x="1613169" y="587153"/>
                </a:moveTo>
                <a:lnTo>
                  <a:pt x="1386789" y="979253"/>
                </a:lnTo>
                <a:cubicBezTo>
                  <a:pt x="1482593" y="1028182"/>
                  <a:pt x="1585369" y="1063521"/>
                  <a:pt x="1692132" y="1084514"/>
                </a:cubicBezTo>
                <a:cubicBezTo>
                  <a:pt x="1702376" y="916614"/>
                  <a:pt x="1676765" y="746730"/>
                  <a:pt x="1613169" y="587153"/>
                </a:cubicBezTo>
                <a:close/>
                <a:moveTo>
                  <a:pt x="1500307" y="531421"/>
                </a:moveTo>
                <a:cubicBezTo>
                  <a:pt x="1333628" y="560682"/>
                  <a:pt x="1177718" y="626786"/>
                  <a:pt x="1041762" y="721997"/>
                </a:cubicBezTo>
                <a:cubicBezTo>
                  <a:pt x="1111912" y="797410"/>
                  <a:pt x="1191076" y="863204"/>
                  <a:pt x="1277416" y="917480"/>
                </a:cubicBezTo>
                <a:close/>
                <a:moveTo>
                  <a:pt x="708730" y="442269"/>
                </a:moveTo>
                <a:cubicBezTo>
                  <a:pt x="536145" y="518354"/>
                  <a:pt x="384460" y="645249"/>
                  <a:pt x="277225" y="815684"/>
                </a:cubicBezTo>
                <a:lnTo>
                  <a:pt x="586010" y="993961"/>
                </a:lnTo>
                <a:cubicBezTo>
                  <a:pt x="658009" y="876621"/>
                  <a:pt x="747803" y="773217"/>
                  <a:pt x="850548" y="685844"/>
                </a:cubicBezTo>
                <a:cubicBezTo>
                  <a:pt x="795399" y="611028"/>
                  <a:pt x="747545" y="529652"/>
                  <a:pt x="708730" y="442269"/>
                </a:cubicBezTo>
                <a:close/>
                <a:moveTo>
                  <a:pt x="1114411" y="355452"/>
                </a:moveTo>
                <a:cubicBezTo>
                  <a:pt x="1016499" y="355167"/>
                  <a:pt x="919324" y="369705"/>
                  <a:pt x="826255" y="398131"/>
                </a:cubicBezTo>
                <a:cubicBezTo>
                  <a:pt x="858722" y="474940"/>
                  <a:pt x="900618" y="545829"/>
                  <a:pt x="948599" y="611249"/>
                </a:cubicBezTo>
                <a:cubicBezTo>
                  <a:pt x="1085375" y="512974"/>
                  <a:pt x="1240825" y="441488"/>
                  <a:pt x="1406980" y="401715"/>
                </a:cubicBezTo>
                <a:cubicBezTo>
                  <a:pt x="1310969" y="370847"/>
                  <a:pt x="1212322" y="355738"/>
                  <a:pt x="1114411" y="355452"/>
                </a:cubicBezTo>
                <a:close/>
                <a:moveTo>
                  <a:pt x="1776283" y="295101"/>
                </a:moveTo>
                <a:lnTo>
                  <a:pt x="1710896" y="408983"/>
                </a:lnTo>
                <a:cubicBezTo>
                  <a:pt x="2209777" y="726145"/>
                  <a:pt x="2373723" y="1383396"/>
                  <a:pt x="2075153" y="1900534"/>
                </a:cubicBezTo>
                <a:cubicBezTo>
                  <a:pt x="1777480" y="2416119"/>
                  <a:pt x="1129323" y="2603192"/>
                  <a:pt x="606057" y="2333243"/>
                </a:cubicBezTo>
                <a:lnTo>
                  <a:pt x="534769" y="2457402"/>
                </a:lnTo>
                <a:cubicBezTo>
                  <a:pt x="1115347" y="2755664"/>
                  <a:pt x="1834151" y="2554240"/>
                  <a:pt x="2173557" y="1987198"/>
                </a:cubicBezTo>
                <a:cubicBezTo>
                  <a:pt x="2520801" y="1407062"/>
                  <a:pt x="2343129" y="657734"/>
                  <a:pt x="1776283" y="295101"/>
                </a:cubicBezTo>
                <a:close/>
                <a:moveTo>
                  <a:pt x="1831804" y="0"/>
                </a:moveTo>
                <a:cubicBezTo>
                  <a:pt x="1881515" y="0"/>
                  <a:pt x="1921814" y="40299"/>
                  <a:pt x="1921814" y="90010"/>
                </a:cubicBezTo>
                <a:cubicBezTo>
                  <a:pt x="1921814" y="123853"/>
                  <a:pt x="1903137" y="153333"/>
                  <a:pt x="1874873" y="167531"/>
                </a:cubicBezTo>
                <a:cubicBezTo>
                  <a:pt x="2505724" y="579432"/>
                  <a:pt x="2701456" y="1419035"/>
                  <a:pt x="2311836" y="2069966"/>
                </a:cubicBezTo>
                <a:cubicBezTo>
                  <a:pt x="2067801" y="2477672"/>
                  <a:pt x="1650037" y="2717958"/>
                  <a:pt x="1209422" y="2750781"/>
                </a:cubicBezTo>
                <a:lnTo>
                  <a:pt x="1209422" y="3191198"/>
                </a:lnTo>
                <a:cubicBezTo>
                  <a:pt x="1228953" y="3190691"/>
                  <a:pt x="1248332" y="3191937"/>
                  <a:pt x="1267595" y="3193449"/>
                </a:cubicBezTo>
                <a:cubicBezTo>
                  <a:pt x="1660899" y="3224325"/>
                  <a:pt x="1926978" y="3358049"/>
                  <a:pt x="1884661" y="3503570"/>
                </a:cubicBezTo>
                <a:lnTo>
                  <a:pt x="318693" y="3505352"/>
                </a:lnTo>
                <a:cubicBezTo>
                  <a:pt x="273700" y="3359367"/>
                  <a:pt x="539657" y="3224666"/>
                  <a:pt x="934393" y="3193515"/>
                </a:cubicBezTo>
                <a:lnTo>
                  <a:pt x="993398" y="3191208"/>
                </a:lnTo>
                <a:lnTo>
                  <a:pt x="993398" y="2750894"/>
                </a:lnTo>
                <a:cubicBezTo>
                  <a:pt x="812915" y="2737642"/>
                  <a:pt x="632784" y="2688481"/>
                  <a:pt x="463078" y="2601537"/>
                </a:cubicBezTo>
                <a:cubicBezTo>
                  <a:pt x="463677" y="2602537"/>
                  <a:pt x="463694" y="2603560"/>
                  <a:pt x="463694" y="2604587"/>
                </a:cubicBezTo>
                <a:cubicBezTo>
                  <a:pt x="463694" y="2654298"/>
                  <a:pt x="423395" y="2694597"/>
                  <a:pt x="373684" y="2694597"/>
                </a:cubicBezTo>
                <a:cubicBezTo>
                  <a:pt x="323973" y="2694597"/>
                  <a:pt x="283674" y="2654298"/>
                  <a:pt x="283674" y="2604587"/>
                </a:cubicBezTo>
                <a:cubicBezTo>
                  <a:pt x="283674" y="2554876"/>
                  <a:pt x="323973" y="2514577"/>
                  <a:pt x="373684" y="2514577"/>
                </a:cubicBezTo>
                <a:lnTo>
                  <a:pt x="377019" y="2515250"/>
                </a:lnTo>
                <a:lnTo>
                  <a:pt x="511820" y="2280472"/>
                </a:lnTo>
                <a:lnTo>
                  <a:pt x="495824" y="2271237"/>
                </a:lnTo>
                <a:lnTo>
                  <a:pt x="496783" y="2269575"/>
                </a:lnTo>
                <a:cubicBezTo>
                  <a:pt x="34226" y="1964050"/>
                  <a:pt x="-130424" y="1362029"/>
                  <a:pt x="110016" y="864184"/>
                </a:cubicBezTo>
                <a:lnTo>
                  <a:pt x="106296" y="862036"/>
                </a:lnTo>
                <a:lnTo>
                  <a:pt x="148828" y="788370"/>
                </a:lnTo>
                <a:lnTo>
                  <a:pt x="169099" y="753258"/>
                </a:lnTo>
                <a:lnTo>
                  <a:pt x="170873" y="754281"/>
                </a:lnTo>
                <a:cubicBezTo>
                  <a:pt x="475914" y="264737"/>
                  <a:pt x="1106018" y="92008"/>
                  <a:pt x="1617242" y="355196"/>
                </a:cubicBezTo>
                <a:lnTo>
                  <a:pt x="1748044" y="127384"/>
                </a:lnTo>
                <a:lnTo>
                  <a:pt x="1751959" y="129632"/>
                </a:lnTo>
                <a:cubicBezTo>
                  <a:pt x="1745165" y="117975"/>
                  <a:pt x="1741794" y="104386"/>
                  <a:pt x="1741794" y="90010"/>
                </a:cubicBezTo>
                <a:cubicBezTo>
                  <a:pt x="1741794" y="40299"/>
                  <a:pt x="1782093" y="0"/>
                  <a:pt x="183180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50" name="Block Arc 20">
            <a:extLst>
              <a:ext uri="{FF2B5EF4-FFF2-40B4-BE49-F238E27FC236}">
                <a16:creationId xmlns:a16="http://schemas.microsoft.com/office/drawing/2014/main" id="{E14F731D-D83B-1F45-A935-EFE598AE3855}"/>
              </a:ext>
            </a:extLst>
          </p:cNvPr>
          <p:cNvSpPr>
            <a:spLocks noChangeAspect="1"/>
          </p:cNvSpPr>
          <p:nvPr/>
        </p:nvSpPr>
        <p:spPr>
          <a:xfrm rot="10800000">
            <a:off x="7719059" y="3909757"/>
            <a:ext cx="364736" cy="395485"/>
          </a:xfrm>
          <a:custGeom>
            <a:avLst/>
            <a:gdLst/>
            <a:ahLst/>
            <a:cxnLst/>
            <a:rect l="l" t="t" r="r" b="b"/>
            <a:pathLst>
              <a:path w="2958558" h="3207983">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51" name="Frame 17">
            <a:extLst>
              <a:ext uri="{FF2B5EF4-FFF2-40B4-BE49-F238E27FC236}">
                <a16:creationId xmlns:a16="http://schemas.microsoft.com/office/drawing/2014/main" id="{BEF88B61-30F1-3D44-8501-B08565D16A14}"/>
              </a:ext>
            </a:extLst>
          </p:cNvPr>
          <p:cNvSpPr/>
          <p:nvPr/>
        </p:nvSpPr>
        <p:spPr>
          <a:xfrm>
            <a:off x="9164581" y="3820019"/>
            <a:ext cx="508153" cy="560728"/>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pic>
        <p:nvPicPr>
          <p:cNvPr id="4" name="Picture 3">
            <a:extLst>
              <a:ext uri="{FF2B5EF4-FFF2-40B4-BE49-F238E27FC236}">
                <a16:creationId xmlns:a16="http://schemas.microsoft.com/office/drawing/2014/main" id="{4EF3994D-F394-48A1-03AF-8268FBE5F5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671" y="1714515"/>
            <a:ext cx="5453529" cy="4090147"/>
          </a:xfrm>
          <a:prstGeom prst="rect">
            <a:avLst/>
          </a:prstGeom>
        </p:spPr>
      </p:pic>
    </p:spTree>
    <p:extLst>
      <p:ext uri="{BB962C8B-B14F-4D97-AF65-F5344CB8AC3E}">
        <p14:creationId xmlns:p14="http://schemas.microsoft.com/office/powerpoint/2010/main" val="4201278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endParaRPr lang="en-US" dirty="0"/>
          </a:p>
          <a:p>
            <a:r>
              <a:rPr lang="en-US" dirty="0"/>
              <a:t>Why Should you care?</a:t>
            </a:r>
          </a:p>
          <a:p>
            <a:endParaRPr lang="en-US" dirty="0"/>
          </a:p>
        </p:txBody>
      </p:sp>
      <p:sp>
        <p:nvSpPr>
          <p:cNvPr id="63" name="TextBox 62">
            <a:extLst>
              <a:ext uri="{FF2B5EF4-FFF2-40B4-BE49-F238E27FC236}">
                <a16:creationId xmlns:a16="http://schemas.microsoft.com/office/drawing/2014/main" id="{D09082D5-F48D-4A64-B32F-8A77513AB951}"/>
              </a:ext>
            </a:extLst>
          </p:cNvPr>
          <p:cNvSpPr txBox="1"/>
          <p:nvPr/>
        </p:nvSpPr>
        <p:spPr>
          <a:xfrm>
            <a:off x="1111624" y="3233624"/>
            <a:ext cx="10076329" cy="2492990"/>
          </a:xfrm>
          <a:prstGeom prst="rect">
            <a:avLst/>
          </a:prstGeom>
          <a:noFill/>
        </p:spPr>
        <p:txBody>
          <a:bodyPr wrap="square" rtlCol="0">
            <a:spAutoFit/>
          </a:bodyPr>
          <a:lstStyle/>
          <a:p>
            <a:pPr algn="l"/>
            <a:r>
              <a:rPr lang="en-AU" sz="2400" b="0" i="0" dirty="0">
                <a:solidFill>
                  <a:srgbClr val="171411"/>
                </a:solidFill>
                <a:effectLst/>
                <a:latin typeface="Source Sans Pro" panose="020B0503030403020204" pitchFamily="34" charset="0"/>
              </a:rPr>
              <a:t>The risk of phishing is hidden – because the user believes they are responding to a legitimate email, often not realizing it was an attack until hours, days, or even weeks after the event.</a:t>
            </a:r>
          </a:p>
          <a:p>
            <a:pPr algn="l"/>
            <a:r>
              <a:rPr lang="en-AU" sz="2400" b="0" i="0" dirty="0">
                <a:solidFill>
                  <a:srgbClr val="171411"/>
                </a:solidFill>
                <a:effectLst/>
                <a:latin typeface="Source Sans Pro" panose="020B0503030403020204" pitchFamily="34" charset="0"/>
              </a:rPr>
              <a:t>As the sophistication and frequency of these attacks continue to evolve, unprepared businesses become easy targets, giving hackers access to a plethora of confidential information.</a:t>
            </a:r>
          </a:p>
          <a:p>
            <a:endParaRPr lang="en-US" altLang="ko-KR" sz="1200" dirty="0">
              <a:solidFill>
                <a:schemeClr val="tx1">
                  <a:lumMod val="75000"/>
                  <a:lumOff val="25000"/>
                </a:schemeClr>
              </a:solidFill>
              <a:cs typeface="Arial" pitchFamily="34" charset="0"/>
            </a:endParaRPr>
          </a:p>
        </p:txBody>
      </p:sp>
      <p:sp>
        <p:nvSpPr>
          <p:cNvPr id="65" name="Oval 7">
            <a:extLst>
              <a:ext uri="{FF2B5EF4-FFF2-40B4-BE49-F238E27FC236}">
                <a16:creationId xmlns:a16="http://schemas.microsoft.com/office/drawing/2014/main" id="{3A941426-822E-411E-8CE4-78F2E46CD16C}"/>
              </a:ext>
            </a:extLst>
          </p:cNvPr>
          <p:cNvSpPr/>
          <p:nvPr/>
        </p:nvSpPr>
        <p:spPr>
          <a:xfrm>
            <a:off x="9952485" y="3145833"/>
            <a:ext cx="308517" cy="405255"/>
          </a:xfrm>
          <a:custGeom>
            <a:avLst/>
            <a:gdLst/>
            <a:ahLst/>
            <a:cxnLst/>
            <a:rect l="l" t="t" r="r" b="b"/>
            <a:pathLst>
              <a:path w="3025265" h="3973870">
                <a:moveTo>
                  <a:pt x="1048235" y="955278"/>
                </a:moveTo>
                <a:cubicBezTo>
                  <a:pt x="1143886" y="955278"/>
                  <a:pt x="1221426" y="1089843"/>
                  <a:pt x="1221426" y="1255837"/>
                </a:cubicBezTo>
                <a:cubicBezTo>
                  <a:pt x="1221426" y="1421831"/>
                  <a:pt x="1143886" y="1556396"/>
                  <a:pt x="1048235" y="1556396"/>
                </a:cubicBezTo>
                <a:cubicBezTo>
                  <a:pt x="952584" y="1556396"/>
                  <a:pt x="875044" y="1421831"/>
                  <a:pt x="875044" y="1255837"/>
                </a:cubicBezTo>
                <a:cubicBezTo>
                  <a:pt x="875044" y="1089843"/>
                  <a:pt x="952584" y="955278"/>
                  <a:pt x="1048235" y="955278"/>
                </a:cubicBezTo>
                <a:close/>
                <a:moveTo>
                  <a:pt x="805954" y="648071"/>
                </a:moveTo>
                <a:lnTo>
                  <a:pt x="805954" y="1853034"/>
                </a:lnTo>
                <a:cubicBezTo>
                  <a:pt x="805954" y="1947724"/>
                  <a:pt x="869395" y="2027597"/>
                  <a:pt x="956357" y="2051540"/>
                </a:cubicBezTo>
                <a:lnTo>
                  <a:pt x="956356" y="2473030"/>
                </a:lnTo>
                <a:cubicBezTo>
                  <a:pt x="956356" y="2523517"/>
                  <a:pt x="997284" y="2564445"/>
                  <a:pt x="1047771" y="2564445"/>
                </a:cubicBezTo>
                <a:cubicBezTo>
                  <a:pt x="1098258" y="2564445"/>
                  <a:pt x="1139186" y="2523517"/>
                  <a:pt x="1139186" y="2473030"/>
                </a:cubicBezTo>
                <a:lnTo>
                  <a:pt x="1139186" y="2051828"/>
                </a:lnTo>
                <a:cubicBezTo>
                  <a:pt x="1226618" y="2028173"/>
                  <a:pt x="1290517" y="1948066"/>
                  <a:pt x="1290517" y="1853034"/>
                </a:cubicBezTo>
                <a:lnTo>
                  <a:pt x="1290517" y="649328"/>
                </a:lnTo>
                <a:cubicBezTo>
                  <a:pt x="1740927" y="708507"/>
                  <a:pt x="2088232" y="1094132"/>
                  <a:pt x="2088232" y="1560875"/>
                </a:cubicBezTo>
                <a:lnTo>
                  <a:pt x="2088232" y="2137870"/>
                </a:lnTo>
                <a:lnTo>
                  <a:pt x="2088233" y="2137870"/>
                </a:lnTo>
                <a:lnTo>
                  <a:pt x="2088233" y="3055870"/>
                </a:lnTo>
                <a:cubicBezTo>
                  <a:pt x="2088233" y="3562867"/>
                  <a:pt x="1677230" y="3973870"/>
                  <a:pt x="1170233" y="3973870"/>
                </a:cubicBezTo>
                <a:lnTo>
                  <a:pt x="918001" y="3973870"/>
                </a:lnTo>
                <a:cubicBezTo>
                  <a:pt x="411004" y="3973870"/>
                  <a:pt x="1" y="3562867"/>
                  <a:pt x="1" y="3055870"/>
                </a:cubicBezTo>
                <a:lnTo>
                  <a:pt x="1" y="2152339"/>
                </a:lnTo>
                <a:lnTo>
                  <a:pt x="0" y="2152339"/>
                </a:lnTo>
                <a:lnTo>
                  <a:pt x="0" y="1560875"/>
                </a:lnTo>
                <a:cubicBezTo>
                  <a:pt x="0" y="1091278"/>
                  <a:pt x="351565" y="703794"/>
                  <a:pt x="805954" y="648071"/>
                </a:cubicBezTo>
                <a:close/>
                <a:moveTo>
                  <a:pt x="1619797" y="91"/>
                </a:moveTo>
                <a:cubicBezTo>
                  <a:pt x="1732841" y="1988"/>
                  <a:pt x="1845389" y="33430"/>
                  <a:pt x="1945434" y="94215"/>
                </a:cubicBezTo>
                <a:cubicBezTo>
                  <a:pt x="2133478" y="208468"/>
                  <a:pt x="2249869" y="409692"/>
                  <a:pt x="2255221" y="627780"/>
                </a:cubicBezTo>
                <a:lnTo>
                  <a:pt x="2257891" y="627572"/>
                </a:lnTo>
                <a:cubicBezTo>
                  <a:pt x="2272309" y="812739"/>
                  <a:pt x="2385479" y="975734"/>
                  <a:pt x="2553934" y="1053951"/>
                </a:cubicBezTo>
                <a:cubicBezTo>
                  <a:pt x="2706200" y="1124651"/>
                  <a:pt x="2882234" y="1116149"/>
                  <a:pt x="3025265" y="1032491"/>
                </a:cubicBezTo>
                <a:lnTo>
                  <a:pt x="3025265" y="1181594"/>
                </a:lnTo>
                <a:cubicBezTo>
                  <a:pt x="2858744" y="1255002"/>
                  <a:pt x="2666516" y="1253932"/>
                  <a:pt x="2497514" y="1175460"/>
                </a:cubicBezTo>
                <a:cubicBezTo>
                  <a:pt x="2293602" y="1080779"/>
                  <a:pt x="2153951" y="887555"/>
                  <a:pt x="2128339" y="665512"/>
                </a:cubicBezTo>
                <a:lnTo>
                  <a:pt x="2122734" y="665324"/>
                </a:lnTo>
                <a:cubicBezTo>
                  <a:pt x="2128967" y="479701"/>
                  <a:pt x="2034597" y="305147"/>
                  <a:pt x="1875870" y="208708"/>
                </a:cubicBezTo>
                <a:cubicBezTo>
                  <a:pt x="1717143" y="112268"/>
                  <a:pt x="1518741" y="108938"/>
                  <a:pt x="1356867" y="199997"/>
                </a:cubicBezTo>
                <a:cubicBezTo>
                  <a:pt x="1194993" y="291056"/>
                  <a:pt x="1094818" y="462344"/>
                  <a:pt x="1094818" y="648071"/>
                </a:cubicBezTo>
                <a:lnTo>
                  <a:pt x="960849" y="648071"/>
                </a:lnTo>
                <a:cubicBezTo>
                  <a:pt x="960849" y="413945"/>
                  <a:pt x="1087128" y="198021"/>
                  <a:pt x="1291185" y="83234"/>
                </a:cubicBezTo>
                <a:cubicBezTo>
                  <a:pt x="1393213" y="25840"/>
                  <a:pt x="1506753" y="-1807"/>
                  <a:pt x="1619797" y="9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66" name="Rounded Rectangle 12">
            <a:extLst>
              <a:ext uri="{FF2B5EF4-FFF2-40B4-BE49-F238E27FC236}">
                <a16:creationId xmlns:a16="http://schemas.microsoft.com/office/drawing/2014/main" id="{C96CAF40-B525-4057-8095-37E0B9C1272D}"/>
              </a:ext>
            </a:extLst>
          </p:cNvPr>
          <p:cNvSpPr>
            <a:spLocks noChangeAspect="1"/>
          </p:cNvSpPr>
          <p:nvPr/>
        </p:nvSpPr>
        <p:spPr>
          <a:xfrm>
            <a:off x="7122082" y="3759589"/>
            <a:ext cx="310571" cy="370101"/>
          </a:xfrm>
          <a:custGeom>
            <a:avLst/>
            <a:gdLst/>
            <a:ahLst/>
            <a:cxnLst/>
            <a:rect l="l" t="t" r="r" b="b"/>
            <a:pathLst>
              <a:path w="3312367" h="3947283">
                <a:moveTo>
                  <a:pt x="2537615" y="3705909"/>
                </a:moveTo>
                <a:cubicBezTo>
                  <a:pt x="2512344" y="3705909"/>
                  <a:pt x="2491857" y="3726396"/>
                  <a:pt x="2491857" y="3751667"/>
                </a:cubicBezTo>
                <a:cubicBezTo>
                  <a:pt x="2491857" y="3776938"/>
                  <a:pt x="2512344" y="3797425"/>
                  <a:pt x="2537615" y="3797425"/>
                </a:cubicBezTo>
                <a:lnTo>
                  <a:pt x="2762175" y="3797425"/>
                </a:lnTo>
                <a:cubicBezTo>
                  <a:pt x="2787446" y="3797425"/>
                  <a:pt x="2807933" y="3776938"/>
                  <a:pt x="2807933" y="3751667"/>
                </a:cubicBezTo>
                <a:cubicBezTo>
                  <a:pt x="2807933" y="3726396"/>
                  <a:pt x="2787446" y="3705909"/>
                  <a:pt x="2762175" y="3705909"/>
                </a:cubicBezTo>
                <a:close/>
                <a:moveTo>
                  <a:pt x="1141114" y="3408594"/>
                </a:moveTo>
                <a:cubicBezTo>
                  <a:pt x="1097903" y="3408594"/>
                  <a:pt x="1062874" y="3443623"/>
                  <a:pt x="1062874" y="3486834"/>
                </a:cubicBezTo>
                <a:cubicBezTo>
                  <a:pt x="1062874" y="3530045"/>
                  <a:pt x="1097903" y="3565073"/>
                  <a:pt x="1141114" y="3565073"/>
                </a:cubicBezTo>
                <a:lnTo>
                  <a:pt x="1525078" y="3565074"/>
                </a:lnTo>
                <a:cubicBezTo>
                  <a:pt x="1568289" y="3565074"/>
                  <a:pt x="1603318" y="3530045"/>
                  <a:pt x="1603318" y="3486834"/>
                </a:cubicBezTo>
                <a:lnTo>
                  <a:pt x="1603319" y="3486834"/>
                </a:lnTo>
                <a:cubicBezTo>
                  <a:pt x="1603319" y="3443623"/>
                  <a:pt x="1568290" y="3408594"/>
                  <a:pt x="1525079" y="3408594"/>
                </a:cubicBezTo>
                <a:close/>
                <a:moveTo>
                  <a:pt x="2129393" y="1705414"/>
                </a:moveTo>
                <a:lnTo>
                  <a:pt x="2129393" y="3580170"/>
                </a:lnTo>
                <a:lnTo>
                  <a:pt x="3126216" y="3580170"/>
                </a:lnTo>
                <a:lnTo>
                  <a:pt x="3126216" y="1705414"/>
                </a:lnTo>
                <a:close/>
                <a:moveTo>
                  <a:pt x="2481193" y="1533789"/>
                </a:moveTo>
                <a:cubicBezTo>
                  <a:pt x="2462682" y="1533789"/>
                  <a:pt x="2447676" y="1548795"/>
                  <a:pt x="2447676" y="1567306"/>
                </a:cubicBezTo>
                <a:lnTo>
                  <a:pt x="2447676" y="1572258"/>
                </a:lnTo>
                <a:cubicBezTo>
                  <a:pt x="2447676" y="1590769"/>
                  <a:pt x="2462682" y="1605775"/>
                  <a:pt x="2481193" y="1605775"/>
                </a:cubicBezTo>
                <a:lnTo>
                  <a:pt x="2774415" y="1605775"/>
                </a:lnTo>
                <a:cubicBezTo>
                  <a:pt x="2792926" y="1605775"/>
                  <a:pt x="2807932" y="1590769"/>
                  <a:pt x="2807932" y="1572258"/>
                </a:cubicBezTo>
                <a:lnTo>
                  <a:pt x="2807932" y="1567306"/>
                </a:lnTo>
                <a:cubicBezTo>
                  <a:pt x="2807932" y="1548795"/>
                  <a:pt x="2792926" y="1533789"/>
                  <a:pt x="2774415" y="1533789"/>
                </a:cubicBezTo>
                <a:close/>
                <a:moveTo>
                  <a:pt x="2113478" y="1418392"/>
                </a:moveTo>
                <a:lnTo>
                  <a:pt x="3142130" y="1418392"/>
                </a:lnTo>
                <a:cubicBezTo>
                  <a:pt x="3236149" y="1418392"/>
                  <a:pt x="3312367" y="1494610"/>
                  <a:pt x="3312367" y="1588629"/>
                </a:cubicBezTo>
                <a:lnTo>
                  <a:pt x="3312367" y="3777046"/>
                </a:lnTo>
                <a:cubicBezTo>
                  <a:pt x="3312367" y="3871065"/>
                  <a:pt x="3236149" y="3947283"/>
                  <a:pt x="3142130" y="3947283"/>
                </a:cubicBezTo>
                <a:lnTo>
                  <a:pt x="2113478" y="3947283"/>
                </a:lnTo>
                <a:cubicBezTo>
                  <a:pt x="2019459" y="3947283"/>
                  <a:pt x="1943241" y="3871065"/>
                  <a:pt x="1943241" y="3777046"/>
                </a:cubicBezTo>
                <a:lnTo>
                  <a:pt x="1943241" y="1588629"/>
                </a:lnTo>
                <a:cubicBezTo>
                  <a:pt x="1943241" y="1494610"/>
                  <a:pt x="2019459" y="1418392"/>
                  <a:pt x="2113478" y="1418392"/>
                </a:cubicBezTo>
                <a:close/>
                <a:moveTo>
                  <a:pt x="1006317" y="157391"/>
                </a:moveTo>
                <a:cubicBezTo>
                  <a:pt x="987806" y="157391"/>
                  <a:pt x="972800" y="172397"/>
                  <a:pt x="972800" y="190908"/>
                </a:cubicBezTo>
                <a:lnTo>
                  <a:pt x="972800" y="195860"/>
                </a:lnTo>
                <a:cubicBezTo>
                  <a:pt x="972800" y="214371"/>
                  <a:pt x="987806" y="229377"/>
                  <a:pt x="1006317" y="229377"/>
                </a:cubicBezTo>
                <a:lnTo>
                  <a:pt x="1659876" y="229377"/>
                </a:lnTo>
                <a:cubicBezTo>
                  <a:pt x="1678387" y="229377"/>
                  <a:pt x="1693393" y="214371"/>
                  <a:pt x="1693393" y="195860"/>
                </a:cubicBezTo>
                <a:lnTo>
                  <a:pt x="1693393" y="190908"/>
                </a:lnTo>
                <a:cubicBezTo>
                  <a:pt x="1693393" y="172397"/>
                  <a:pt x="1678387" y="157391"/>
                  <a:pt x="1659876" y="157391"/>
                </a:cubicBezTo>
                <a:close/>
                <a:moveTo>
                  <a:pt x="264780" y="0"/>
                </a:moveTo>
                <a:lnTo>
                  <a:pt x="2401413" y="0"/>
                </a:lnTo>
                <a:cubicBezTo>
                  <a:pt x="2547647" y="0"/>
                  <a:pt x="2666193" y="118546"/>
                  <a:pt x="2666193" y="264780"/>
                </a:cubicBezTo>
                <a:lnTo>
                  <a:pt x="2666193" y="1345374"/>
                </a:lnTo>
                <a:lnTo>
                  <a:pt x="2369517" y="1345374"/>
                </a:lnTo>
                <a:lnTo>
                  <a:pt x="2369517" y="366783"/>
                </a:lnTo>
                <a:lnTo>
                  <a:pt x="296676" y="366783"/>
                </a:lnTo>
                <a:lnTo>
                  <a:pt x="296676" y="3219873"/>
                </a:lnTo>
                <a:lnTo>
                  <a:pt x="1867527" y="3219873"/>
                </a:lnTo>
                <a:lnTo>
                  <a:pt x="1867527" y="3778374"/>
                </a:lnTo>
                <a:lnTo>
                  <a:pt x="264780" y="3778374"/>
                </a:lnTo>
                <a:cubicBezTo>
                  <a:pt x="118546" y="3778374"/>
                  <a:pt x="0" y="3659828"/>
                  <a:pt x="0" y="3513594"/>
                </a:cubicBezTo>
                <a:lnTo>
                  <a:pt x="0" y="264780"/>
                </a:lnTo>
                <a:cubicBezTo>
                  <a:pt x="0" y="118546"/>
                  <a:pt x="118546" y="0"/>
                  <a:pt x="26478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7" name="Rounded Rectangle 1">
            <a:extLst>
              <a:ext uri="{FF2B5EF4-FFF2-40B4-BE49-F238E27FC236}">
                <a16:creationId xmlns:a16="http://schemas.microsoft.com/office/drawing/2014/main" id="{4D25FCA5-270F-469D-9D40-C1E9F056E472}"/>
              </a:ext>
            </a:extLst>
          </p:cNvPr>
          <p:cNvSpPr>
            <a:spLocks/>
          </p:cNvSpPr>
          <p:nvPr/>
        </p:nvSpPr>
        <p:spPr>
          <a:xfrm>
            <a:off x="10360336" y="3145833"/>
            <a:ext cx="327776" cy="327776"/>
          </a:xfrm>
          <a:custGeom>
            <a:avLst/>
            <a:gdLst/>
            <a:ahLst/>
            <a:cxnLst/>
            <a:rect l="l" t="t" r="r" b="b"/>
            <a:pathLst>
              <a:path w="3888432" h="3902714">
                <a:moveTo>
                  <a:pt x="1113894" y="3227140"/>
                </a:moveTo>
                <a:lnTo>
                  <a:pt x="2774538" y="3227140"/>
                </a:lnTo>
                <a:cubicBezTo>
                  <a:pt x="2813020" y="3227140"/>
                  <a:pt x="2844216" y="3258336"/>
                  <a:pt x="2844216" y="3296818"/>
                </a:cubicBezTo>
                <a:lnTo>
                  <a:pt x="2844216" y="3337462"/>
                </a:lnTo>
                <a:cubicBezTo>
                  <a:pt x="2844216" y="3375944"/>
                  <a:pt x="2813020" y="3407140"/>
                  <a:pt x="2774538" y="3407140"/>
                </a:cubicBezTo>
                <a:lnTo>
                  <a:pt x="1113894" y="3407140"/>
                </a:lnTo>
                <a:cubicBezTo>
                  <a:pt x="1075412" y="3407140"/>
                  <a:pt x="1044216" y="3375944"/>
                  <a:pt x="1044216" y="3337462"/>
                </a:cubicBezTo>
                <a:lnTo>
                  <a:pt x="1044216" y="3296818"/>
                </a:lnTo>
                <a:cubicBezTo>
                  <a:pt x="1044216" y="3258336"/>
                  <a:pt x="1075412" y="3227140"/>
                  <a:pt x="1113894" y="3227140"/>
                </a:cubicBezTo>
                <a:close/>
                <a:moveTo>
                  <a:pt x="1111898" y="2923315"/>
                </a:moveTo>
                <a:lnTo>
                  <a:pt x="2772542" y="2923315"/>
                </a:lnTo>
                <a:cubicBezTo>
                  <a:pt x="2811024" y="2923315"/>
                  <a:pt x="2842220" y="2954511"/>
                  <a:pt x="2842220" y="2992993"/>
                </a:cubicBezTo>
                <a:lnTo>
                  <a:pt x="2842220" y="3033637"/>
                </a:lnTo>
                <a:cubicBezTo>
                  <a:pt x="2842220" y="3072119"/>
                  <a:pt x="2811024" y="3103315"/>
                  <a:pt x="2772542" y="3103315"/>
                </a:cubicBezTo>
                <a:lnTo>
                  <a:pt x="1111898" y="3103315"/>
                </a:lnTo>
                <a:cubicBezTo>
                  <a:pt x="1073416" y="3103315"/>
                  <a:pt x="1042220" y="3072119"/>
                  <a:pt x="1042220" y="3033637"/>
                </a:cubicBezTo>
                <a:lnTo>
                  <a:pt x="1042220" y="2992993"/>
                </a:lnTo>
                <a:cubicBezTo>
                  <a:pt x="1042220" y="2954511"/>
                  <a:pt x="1073416" y="2923315"/>
                  <a:pt x="1111898" y="2923315"/>
                </a:cubicBezTo>
                <a:close/>
                <a:moveTo>
                  <a:pt x="495275" y="2664296"/>
                </a:moveTo>
                <a:lnTo>
                  <a:pt x="853982" y="2664296"/>
                </a:lnTo>
                <a:lnTo>
                  <a:pt x="853982" y="3560524"/>
                </a:lnTo>
                <a:lnTo>
                  <a:pt x="3006222" y="3560524"/>
                </a:lnTo>
                <a:lnTo>
                  <a:pt x="3006222" y="2664296"/>
                </a:lnTo>
                <a:lnTo>
                  <a:pt x="3364929" y="2664296"/>
                </a:lnTo>
                <a:lnTo>
                  <a:pt x="3364929" y="3902714"/>
                </a:lnTo>
                <a:lnTo>
                  <a:pt x="495275" y="3902714"/>
                </a:lnTo>
                <a:close/>
                <a:moveTo>
                  <a:pt x="1113894" y="2619490"/>
                </a:moveTo>
                <a:lnTo>
                  <a:pt x="2774538" y="2619490"/>
                </a:lnTo>
                <a:cubicBezTo>
                  <a:pt x="2813020" y="2619490"/>
                  <a:pt x="2844216" y="2650686"/>
                  <a:pt x="2844216" y="2689168"/>
                </a:cubicBezTo>
                <a:lnTo>
                  <a:pt x="2844216" y="2729812"/>
                </a:lnTo>
                <a:cubicBezTo>
                  <a:pt x="2844216" y="2768294"/>
                  <a:pt x="2813020" y="2799490"/>
                  <a:pt x="2774538" y="2799490"/>
                </a:cubicBezTo>
                <a:lnTo>
                  <a:pt x="1113894" y="2799490"/>
                </a:lnTo>
                <a:cubicBezTo>
                  <a:pt x="1075412" y="2799490"/>
                  <a:pt x="1044216" y="2768294"/>
                  <a:pt x="1044216" y="2729812"/>
                </a:cubicBezTo>
                <a:lnTo>
                  <a:pt x="1044216" y="2689168"/>
                </a:lnTo>
                <a:cubicBezTo>
                  <a:pt x="1044216" y="2650686"/>
                  <a:pt x="1075412" y="2619490"/>
                  <a:pt x="1113894" y="2619490"/>
                </a:cubicBezTo>
                <a:close/>
                <a:moveTo>
                  <a:pt x="3183220" y="1512740"/>
                </a:moveTo>
                <a:cubicBezTo>
                  <a:pt x="3130821" y="1512740"/>
                  <a:pt x="3088344" y="1555217"/>
                  <a:pt x="3088344" y="1607616"/>
                </a:cubicBezTo>
                <a:lnTo>
                  <a:pt x="3088344" y="1777903"/>
                </a:lnTo>
                <a:cubicBezTo>
                  <a:pt x="3088344" y="1830302"/>
                  <a:pt x="3130821" y="1872779"/>
                  <a:pt x="3183220" y="1872779"/>
                </a:cubicBezTo>
                <a:lnTo>
                  <a:pt x="3334111" y="1872779"/>
                </a:lnTo>
                <a:cubicBezTo>
                  <a:pt x="3386510" y="1872779"/>
                  <a:pt x="3428987" y="1830302"/>
                  <a:pt x="3428987" y="1777903"/>
                </a:cubicBezTo>
                <a:lnTo>
                  <a:pt x="3428987" y="1607616"/>
                </a:lnTo>
                <a:cubicBezTo>
                  <a:pt x="3428987" y="1555217"/>
                  <a:pt x="3386510" y="1512740"/>
                  <a:pt x="3334111" y="1512740"/>
                </a:cubicBezTo>
                <a:close/>
                <a:moveTo>
                  <a:pt x="317370" y="1192161"/>
                </a:moveTo>
                <a:lnTo>
                  <a:pt x="3571062" y="1192161"/>
                </a:lnTo>
                <a:cubicBezTo>
                  <a:pt x="3746341" y="1192161"/>
                  <a:pt x="3888432" y="1369515"/>
                  <a:pt x="3888432" y="1588294"/>
                </a:cubicBezTo>
                <a:lnTo>
                  <a:pt x="3888432" y="3172779"/>
                </a:lnTo>
                <a:cubicBezTo>
                  <a:pt x="3888432" y="3391558"/>
                  <a:pt x="3746341" y="3568912"/>
                  <a:pt x="3571062" y="3568912"/>
                </a:cubicBezTo>
                <a:lnTo>
                  <a:pt x="3484959" y="3568912"/>
                </a:lnTo>
                <a:lnTo>
                  <a:pt x="3484959" y="2490370"/>
                </a:lnTo>
                <a:lnTo>
                  <a:pt x="388615" y="2490370"/>
                </a:lnTo>
                <a:lnTo>
                  <a:pt x="388615" y="3568912"/>
                </a:lnTo>
                <a:lnTo>
                  <a:pt x="317370" y="3568912"/>
                </a:lnTo>
                <a:cubicBezTo>
                  <a:pt x="142091" y="3568912"/>
                  <a:pt x="0" y="3391558"/>
                  <a:pt x="0" y="3172779"/>
                </a:cubicBezTo>
                <a:lnTo>
                  <a:pt x="0" y="1588294"/>
                </a:lnTo>
                <a:cubicBezTo>
                  <a:pt x="0" y="1369515"/>
                  <a:pt x="142091" y="1192161"/>
                  <a:pt x="317370" y="1192161"/>
                </a:cubicBezTo>
                <a:close/>
                <a:moveTo>
                  <a:pt x="3010811" y="792088"/>
                </a:moveTo>
                <a:lnTo>
                  <a:pt x="3369518" y="792088"/>
                </a:lnTo>
                <a:lnTo>
                  <a:pt x="3369518" y="1080119"/>
                </a:lnTo>
                <a:lnTo>
                  <a:pt x="3010811" y="1080119"/>
                </a:lnTo>
                <a:close/>
                <a:moveTo>
                  <a:pt x="2700857" y="0"/>
                </a:moveTo>
                <a:lnTo>
                  <a:pt x="3329483" y="698376"/>
                </a:lnTo>
                <a:lnTo>
                  <a:pt x="2700857" y="698376"/>
                </a:lnTo>
                <a:close/>
                <a:moveTo>
                  <a:pt x="499864" y="0"/>
                </a:moveTo>
                <a:lnTo>
                  <a:pt x="2592288" y="0"/>
                </a:lnTo>
                <a:lnTo>
                  <a:pt x="2592288" y="298450"/>
                </a:lnTo>
                <a:lnTo>
                  <a:pt x="858571" y="298450"/>
                </a:lnTo>
                <a:lnTo>
                  <a:pt x="858571" y="1080119"/>
                </a:lnTo>
                <a:lnTo>
                  <a:pt x="499864" y="108011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72" name="TextBox 71">
            <a:extLst>
              <a:ext uri="{FF2B5EF4-FFF2-40B4-BE49-F238E27FC236}">
                <a16:creationId xmlns:a16="http://schemas.microsoft.com/office/drawing/2014/main" id="{B322B06C-7A49-4495-BE52-3663D7C35744}"/>
              </a:ext>
            </a:extLst>
          </p:cNvPr>
          <p:cNvSpPr txBox="1"/>
          <p:nvPr/>
        </p:nvSpPr>
        <p:spPr>
          <a:xfrm>
            <a:off x="2849679" y="1777460"/>
            <a:ext cx="6520896" cy="1200329"/>
          </a:xfrm>
          <a:prstGeom prst="rect">
            <a:avLst/>
          </a:prstGeom>
          <a:noFill/>
        </p:spPr>
        <p:txBody>
          <a:bodyPr wrap="square" rtlCol="0" anchor="ctr">
            <a:spAutoFit/>
          </a:bodyPr>
          <a:lstStyle/>
          <a:p>
            <a:pPr algn="ctr"/>
            <a:r>
              <a:rPr lang="en-AU" sz="2400" b="1" i="0" dirty="0">
                <a:solidFill>
                  <a:srgbClr val="333333"/>
                </a:solidFill>
                <a:effectLst/>
                <a:latin typeface="Source Sans Pro" panose="020B0503030403020204" pitchFamily="34" charset="0"/>
              </a:rPr>
              <a:t>How About Lost Revenue, Cyber Attacks, Private Data Breaches, &amp; Reputation Trashing?</a:t>
            </a:r>
            <a:endParaRPr lang="en-AU" sz="2400" b="0" i="0" dirty="0">
              <a:solidFill>
                <a:srgbClr val="333333"/>
              </a:solidFill>
              <a:effectLst/>
              <a:latin typeface="Source Sans Pro" panose="020B0503030403020204" pitchFamily="34" charset="0"/>
            </a:endParaRPr>
          </a:p>
          <a:p>
            <a:pPr algn="ctr"/>
            <a:r>
              <a:rPr lang="en-AU" altLang="ko-KR" sz="2400" dirty="0">
                <a:solidFill>
                  <a:schemeClr val="tx1">
                    <a:lumMod val="75000"/>
                    <a:lumOff val="25000"/>
                  </a:schemeClr>
                </a:solidFill>
                <a:cs typeface="Arial" pitchFamily="34" charset="0"/>
              </a:rPr>
              <a:t> </a:t>
            </a:r>
            <a:endParaRPr lang="ko-KR" altLang="en-US" sz="24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2152132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765343" y="336187"/>
            <a:ext cx="10685129" cy="622189"/>
          </a:xfrm>
        </p:spPr>
        <p:txBody>
          <a:bodyPr/>
          <a:lstStyle/>
          <a:p>
            <a:r>
              <a:rPr lang="en-US" sz="3200" dirty="0"/>
              <a:t>What’s the expected rise in occurrence? </a:t>
            </a:r>
          </a:p>
        </p:txBody>
      </p:sp>
      <p:sp>
        <p:nvSpPr>
          <p:cNvPr id="13" name="Rectangle: Rounded Corners 12">
            <a:extLst>
              <a:ext uri="{FF2B5EF4-FFF2-40B4-BE49-F238E27FC236}">
                <a16:creationId xmlns:a16="http://schemas.microsoft.com/office/drawing/2014/main" id="{9D606448-D792-47F4-9B0D-ACF55E600AD3}"/>
              </a:ext>
            </a:extLst>
          </p:cNvPr>
          <p:cNvSpPr/>
          <p:nvPr/>
        </p:nvSpPr>
        <p:spPr>
          <a:xfrm>
            <a:off x="9761526" y="1963481"/>
            <a:ext cx="622189" cy="622189"/>
          </a:xfrm>
          <a:prstGeom prst="round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18" name="Rectangle: Rounded Corners 17">
            <a:extLst>
              <a:ext uri="{FF2B5EF4-FFF2-40B4-BE49-F238E27FC236}">
                <a16:creationId xmlns:a16="http://schemas.microsoft.com/office/drawing/2014/main" id="{3E6B1666-9FF1-4BEE-8FA1-47F152762AE2}"/>
              </a:ext>
            </a:extLst>
          </p:cNvPr>
          <p:cNvSpPr/>
          <p:nvPr/>
        </p:nvSpPr>
        <p:spPr>
          <a:xfrm>
            <a:off x="9761526" y="4777866"/>
            <a:ext cx="622189" cy="622189"/>
          </a:xfrm>
          <a:prstGeom prst="round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2" name="Rectangle: Rounded Corners 21">
            <a:extLst>
              <a:ext uri="{FF2B5EF4-FFF2-40B4-BE49-F238E27FC236}">
                <a16:creationId xmlns:a16="http://schemas.microsoft.com/office/drawing/2014/main" id="{D9ECB972-3728-4D5F-86D9-BC249C1A86E4}"/>
              </a:ext>
            </a:extLst>
          </p:cNvPr>
          <p:cNvSpPr/>
          <p:nvPr/>
        </p:nvSpPr>
        <p:spPr>
          <a:xfrm>
            <a:off x="1858132" y="1972373"/>
            <a:ext cx="622189" cy="622189"/>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6" name="Rectangle: Rounded Corners 25">
            <a:extLst>
              <a:ext uri="{FF2B5EF4-FFF2-40B4-BE49-F238E27FC236}">
                <a16:creationId xmlns:a16="http://schemas.microsoft.com/office/drawing/2014/main" id="{2BD69EEF-801A-455C-8A33-8FE83526E3BE}"/>
              </a:ext>
            </a:extLst>
          </p:cNvPr>
          <p:cNvSpPr/>
          <p:nvPr/>
        </p:nvSpPr>
        <p:spPr>
          <a:xfrm>
            <a:off x="1858131" y="4826195"/>
            <a:ext cx="622189" cy="622189"/>
          </a:xfrm>
          <a:prstGeom prst="round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7" name="Oval 21">
            <a:extLst>
              <a:ext uri="{FF2B5EF4-FFF2-40B4-BE49-F238E27FC236}">
                <a16:creationId xmlns:a16="http://schemas.microsoft.com/office/drawing/2014/main" id="{8E155EBA-C9CF-4FAE-9855-550DDD49744E}"/>
              </a:ext>
            </a:extLst>
          </p:cNvPr>
          <p:cNvSpPr/>
          <p:nvPr/>
        </p:nvSpPr>
        <p:spPr>
          <a:xfrm rot="20700000">
            <a:off x="9867965" y="2050221"/>
            <a:ext cx="398702" cy="409645"/>
          </a:xfrm>
          <a:custGeom>
            <a:avLst/>
            <a:gdLst/>
            <a:ahLst/>
            <a:cxnLst/>
            <a:rect l="l" t="t" r="r" b="b"/>
            <a:pathLst>
              <a:path w="4088377" h="3321003">
                <a:moveTo>
                  <a:pt x="1365628" y="1622218"/>
                </a:moveTo>
                <a:cubicBezTo>
                  <a:pt x="1121373" y="1556771"/>
                  <a:pt x="870309" y="1701722"/>
                  <a:pt x="804861" y="1945977"/>
                </a:cubicBezTo>
                <a:cubicBezTo>
                  <a:pt x="739413" y="2190232"/>
                  <a:pt x="884365" y="2441296"/>
                  <a:pt x="1128620" y="2506744"/>
                </a:cubicBezTo>
                <a:cubicBezTo>
                  <a:pt x="1372875" y="2572191"/>
                  <a:pt x="1623939" y="2427240"/>
                  <a:pt x="1689387" y="2182985"/>
                </a:cubicBezTo>
                <a:cubicBezTo>
                  <a:pt x="1754835" y="1938730"/>
                  <a:pt x="1609883" y="1687666"/>
                  <a:pt x="1365628" y="1622218"/>
                </a:cubicBezTo>
                <a:close/>
                <a:moveTo>
                  <a:pt x="1447099" y="1318163"/>
                </a:moveTo>
                <a:cubicBezTo>
                  <a:pt x="1859279" y="1428606"/>
                  <a:pt x="2103885" y="1852277"/>
                  <a:pt x="1993442" y="2264456"/>
                </a:cubicBezTo>
                <a:cubicBezTo>
                  <a:pt x="1882999" y="2676636"/>
                  <a:pt x="1459328" y="2921242"/>
                  <a:pt x="1047149" y="2810799"/>
                </a:cubicBezTo>
                <a:cubicBezTo>
                  <a:pt x="634969" y="2700356"/>
                  <a:pt x="390363" y="2276685"/>
                  <a:pt x="500806" y="1864505"/>
                </a:cubicBezTo>
                <a:cubicBezTo>
                  <a:pt x="611249" y="1452326"/>
                  <a:pt x="1034920" y="1207720"/>
                  <a:pt x="1447099" y="1318163"/>
                </a:cubicBezTo>
                <a:close/>
                <a:moveTo>
                  <a:pt x="1476725" y="1207597"/>
                </a:moveTo>
                <a:cubicBezTo>
                  <a:pt x="1003481" y="1080792"/>
                  <a:pt x="517045" y="1361635"/>
                  <a:pt x="390240" y="1834879"/>
                </a:cubicBezTo>
                <a:cubicBezTo>
                  <a:pt x="263435" y="2308124"/>
                  <a:pt x="544279" y="2794559"/>
                  <a:pt x="1017523" y="2921365"/>
                </a:cubicBezTo>
                <a:cubicBezTo>
                  <a:pt x="1490767" y="3048170"/>
                  <a:pt x="1977202" y="2767326"/>
                  <a:pt x="2104008" y="2294082"/>
                </a:cubicBezTo>
                <a:cubicBezTo>
                  <a:pt x="2230813" y="1820838"/>
                  <a:pt x="1949969" y="1334403"/>
                  <a:pt x="1476725" y="1207597"/>
                </a:cubicBezTo>
                <a:close/>
                <a:moveTo>
                  <a:pt x="3290290" y="1590224"/>
                </a:moveTo>
                <a:cubicBezTo>
                  <a:pt x="3269727" y="1586016"/>
                  <a:pt x="3248437" y="1583806"/>
                  <a:pt x="3226630" y="1583806"/>
                </a:cubicBezTo>
                <a:cubicBezTo>
                  <a:pt x="3052179" y="1583806"/>
                  <a:pt x="2910758" y="1725227"/>
                  <a:pt x="2910758" y="1899678"/>
                </a:cubicBezTo>
                <a:cubicBezTo>
                  <a:pt x="2910758" y="2074130"/>
                  <a:pt x="3052179" y="2215551"/>
                  <a:pt x="3226630" y="2215550"/>
                </a:cubicBezTo>
                <a:cubicBezTo>
                  <a:pt x="3401082" y="2215551"/>
                  <a:pt x="3542503" y="2074130"/>
                  <a:pt x="3542502" y="1899678"/>
                </a:cubicBezTo>
                <a:cubicBezTo>
                  <a:pt x="3542503" y="1747033"/>
                  <a:pt x="3434228" y="1619677"/>
                  <a:pt x="3290290" y="1590224"/>
                </a:cubicBezTo>
                <a:close/>
                <a:moveTo>
                  <a:pt x="3334055" y="1377473"/>
                </a:moveTo>
                <a:cubicBezTo>
                  <a:pt x="3576950" y="1427177"/>
                  <a:pt x="3759665" y="1642090"/>
                  <a:pt x="3759665" y="1899678"/>
                </a:cubicBezTo>
                <a:cubicBezTo>
                  <a:pt x="3759665" y="2194064"/>
                  <a:pt x="3521017" y="2432713"/>
                  <a:pt x="3226630" y="2432713"/>
                </a:cubicBezTo>
                <a:cubicBezTo>
                  <a:pt x="2932244" y="2432712"/>
                  <a:pt x="2693596" y="2194065"/>
                  <a:pt x="2693596" y="1899678"/>
                </a:cubicBezTo>
                <a:cubicBezTo>
                  <a:pt x="2693596" y="1605292"/>
                  <a:pt x="2932244" y="1366644"/>
                  <a:pt x="3226630" y="1366644"/>
                </a:cubicBezTo>
                <a:cubicBezTo>
                  <a:pt x="3263429" y="1366644"/>
                  <a:pt x="3299356" y="1370373"/>
                  <a:pt x="3334055" y="1377473"/>
                </a:cubicBezTo>
                <a:close/>
                <a:moveTo>
                  <a:pt x="1391137" y="789478"/>
                </a:moveTo>
                <a:lnTo>
                  <a:pt x="1759910" y="888290"/>
                </a:lnTo>
                <a:lnTo>
                  <a:pt x="1754625" y="1202375"/>
                </a:lnTo>
                <a:lnTo>
                  <a:pt x="1744979" y="1199790"/>
                </a:lnTo>
                <a:cubicBezTo>
                  <a:pt x="1823578" y="1244024"/>
                  <a:pt x="1894617" y="1298265"/>
                  <a:pt x="1954704" y="1362586"/>
                </a:cubicBezTo>
                <a:lnTo>
                  <a:pt x="2234317" y="1293059"/>
                </a:lnTo>
                <a:lnTo>
                  <a:pt x="2413554" y="1630152"/>
                </a:lnTo>
                <a:lnTo>
                  <a:pt x="2214321" y="1809770"/>
                </a:lnTo>
                <a:cubicBezTo>
                  <a:pt x="2239296" y="1900740"/>
                  <a:pt x="2251067" y="1995997"/>
                  <a:pt x="2246841" y="2092825"/>
                </a:cubicBezTo>
                <a:lnTo>
                  <a:pt x="2495698" y="2230974"/>
                </a:lnTo>
                <a:lnTo>
                  <a:pt x="2396885" y="2599747"/>
                </a:lnTo>
                <a:lnTo>
                  <a:pt x="2094912" y="2594668"/>
                </a:lnTo>
                <a:cubicBezTo>
                  <a:pt x="2056732" y="2658461"/>
                  <a:pt x="2010475" y="2715996"/>
                  <a:pt x="1958644" y="2767359"/>
                </a:cubicBezTo>
                <a:lnTo>
                  <a:pt x="2057814" y="3026193"/>
                </a:lnTo>
                <a:lnTo>
                  <a:pt x="1745078" y="3245174"/>
                </a:lnTo>
                <a:lnTo>
                  <a:pt x="1507869" y="3039237"/>
                </a:lnTo>
                <a:lnTo>
                  <a:pt x="1536736" y="3019025"/>
                </a:lnTo>
                <a:cubicBezTo>
                  <a:pt x="1445878" y="3048429"/>
                  <a:pt x="1349798" y="3062567"/>
                  <a:pt x="1251837" y="3062021"/>
                </a:cubicBezTo>
                <a:lnTo>
                  <a:pt x="1108065" y="3321003"/>
                </a:lnTo>
                <a:lnTo>
                  <a:pt x="739291" y="3222191"/>
                </a:lnTo>
                <a:lnTo>
                  <a:pt x="744274" y="2926021"/>
                </a:lnTo>
                <a:cubicBezTo>
                  <a:pt x="666128" y="2881484"/>
                  <a:pt x="595548" y="2827017"/>
                  <a:pt x="535891" y="2762576"/>
                </a:cubicBezTo>
                <a:lnTo>
                  <a:pt x="540671" y="2772825"/>
                </a:lnTo>
                <a:lnTo>
                  <a:pt x="232276" y="2832568"/>
                </a:lnTo>
                <a:lnTo>
                  <a:pt x="70927" y="2486556"/>
                </a:lnTo>
                <a:lnTo>
                  <a:pt x="279495" y="2317444"/>
                </a:lnTo>
                <a:cubicBezTo>
                  <a:pt x="257233" y="2235849"/>
                  <a:pt x="245603" y="2150814"/>
                  <a:pt x="245586" y="2064274"/>
                </a:cubicBezTo>
                <a:lnTo>
                  <a:pt x="0" y="1927940"/>
                </a:lnTo>
                <a:lnTo>
                  <a:pt x="98812" y="1559167"/>
                </a:lnTo>
                <a:lnTo>
                  <a:pt x="380240" y="1563901"/>
                </a:lnTo>
                <a:cubicBezTo>
                  <a:pt x="418421" y="1496524"/>
                  <a:pt x="464524" y="1435092"/>
                  <a:pt x="516679" y="1380105"/>
                </a:cubicBezTo>
                <a:lnTo>
                  <a:pt x="422419" y="1089378"/>
                </a:lnTo>
                <a:lnTo>
                  <a:pt x="746189" y="887063"/>
                </a:lnTo>
                <a:lnTo>
                  <a:pt x="972292" y="1105134"/>
                </a:lnTo>
                <a:lnTo>
                  <a:pt x="970019" y="1106554"/>
                </a:lnTo>
                <a:cubicBezTo>
                  <a:pt x="1058903" y="1078586"/>
                  <a:pt x="1152743" y="1065659"/>
                  <a:pt x="1248316" y="1066709"/>
                </a:cubicBezTo>
                <a:lnTo>
                  <a:pt x="1238669" y="1064125"/>
                </a:lnTo>
                <a:close/>
                <a:moveTo>
                  <a:pt x="3349970" y="1300109"/>
                </a:moveTo>
                <a:cubicBezTo>
                  <a:pt x="3310130" y="1291957"/>
                  <a:pt x="3268880" y="1287676"/>
                  <a:pt x="3226630" y="1287676"/>
                </a:cubicBezTo>
                <a:cubicBezTo>
                  <a:pt x="2888631" y="1287676"/>
                  <a:pt x="2614628" y="1561679"/>
                  <a:pt x="2614628" y="1899678"/>
                </a:cubicBezTo>
                <a:cubicBezTo>
                  <a:pt x="2614628" y="2237678"/>
                  <a:pt x="2888630" y="2511680"/>
                  <a:pt x="3226630" y="2511681"/>
                </a:cubicBezTo>
                <a:cubicBezTo>
                  <a:pt x="3564630" y="2511681"/>
                  <a:pt x="3838633" y="2237678"/>
                  <a:pt x="3838633" y="1899678"/>
                </a:cubicBezTo>
                <a:cubicBezTo>
                  <a:pt x="3838632" y="1603928"/>
                  <a:pt x="3628849" y="1357176"/>
                  <a:pt x="3349970" y="1300109"/>
                </a:cubicBezTo>
                <a:close/>
                <a:moveTo>
                  <a:pt x="3358324" y="1024334"/>
                </a:moveTo>
                <a:lnTo>
                  <a:pt x="3410883" y="1234575"/>
                </a:lnTo>
                <a:lnTo>
                  <a:pt x="3403994" y="1234575"/>
                </a:lnTo>
                <a:cubicBezTo>
                  <a:pt x="3464268" y="1250018"/>
                  <a:pt x="3521292" y="1273478"/>
                  <a:pt x="3572818" y="1305612"/>
                </a:cubicBezTo>
                <a:lnTo>
                  <a:pt x="3746730" y="1209354"/>
                </a:lnTo>
                <a:lnTo>
                  <a:pt x="3926358" y="1401981"/>
                </a:lnTo>
                <a:lnTo>
                  <a:pt x="3825667" y="1557247"/>
                </a:lnTo>
                <a:cubicBezTo>
                  <a:pt x="3858552" y="1613408"/>
                  <a:pt x="3883404" y="1674784"/>
                  <a:pt x="3897877" y="1740062"/>
                </a:cubicBezTo>
                <a:lnTo>
                  <a:pt x="4088377" y="1787686"/>
                </a:lnTo>
                <a:lnTo>
                  <a:pt x="4088377" y="2051071"/>
                </a:lnTo>
                <a:lnTo>
                  <a:pt x="3886243" y="2101605"/>
                </a:lnTo>
                <a:cubicBezTo>
                  <a:pt x="3872191" y="2150933"/>
                  <a:pt x="3851639" y="2197531"/>
                  <a:pt x="3826272" y="2241013"/>
                </a:cubicBezTo>
                <a:lnTo>
                  <a:pt x="3938572" y="2395786"/>
                </a:lnTo>
                <a:lnTo>
                  <a:pt x="3769272" y="2597551"/>
                </a:lnTo>
                <a:lnTo>
                  <a:pt x="3574432" y="2502674"/>
                </a:lnTo>
                <a:lnTo>
                  <a:pt x="3590059" y="2484050"/>
                </a:lnTo>
                <a:cubicBezTo>
                  <a:pt x="3534764" y="2519868"/>
                  <a:pt x="3473263" y="2546445"/>
                  <a:pt x="3407886" y="2563572"/>
                </a:cubicBezTo>
                <a:lnTo>
                  <a:pt x="3358323" y="2761823"/>
                </a:lnTo>
                <a:lnTo>
                  <a:pt x="3094938" y="2761823"/>
                </a:lnTo>
                <a:lnTo>
                  <a:pt x="3045375" y="2563574"/>
                </a:lnTo>
                <a:cubicBezTo>
                  <a:pt x="2985349" y="2547848"/>
                  <a:pt x="2928591" y="2524155"/>
                  <a:pt x="2877330" y="2491865"/>
                </a:cubicBezTo>
                <a:lnTo>
                  <a:pt x="2882346" y="2497841"/>
                </a:lnTo>
                <a:lnTo>
                  <a:pt x="2687507" y="2592718"/>
                </a:lnTo>
                <a:lnTo>
                  <a:pt x="2518206" y="2390954"/>
                </a:lnTo>
                <a:lnTo>
                  <a:pt x="2626994" y="2241021"/>
                </a:lnTo>
                <a:cubicBezTo>
                  <a:pt x="2597591" y="2190623"/>
                  <a:pt x="2574657" y="2136035"/>
                  <a:pt x="2559194" y="2078370"/>
                </a:cubicBezTo>
                <a:lnTo>
                  <a:pt x="2371198" y="2031371"/>
                </a:lnTo>
                <a:lnTo>
                  <a:pt x="2371198" y="1767986"/>
                </a:lnTo>
                <a:lnTo>
                  <a:pt x="2559579" y="1720890"/>
                </a:lnTo>
                <a:cubicBezTo>
                  <a:pt x="2572992" y="1669175"/>
                  <a:pt x="2592745" y="1620006"/>
                  <a:pt x="2617681" y="1574051"/>
                </a:cubicBezTo>
                <a:lnTo>
                  <a:pt x="2502958" y="1397149"/>
                </a:lnTo>
                <a:lnTo>
                  <a:pt x="2682587" y="1204520"/>
                </a:lnTo>
                <a:lnTo>
                  <a:pt x="2872193" y="1309466"/>
                </a:lnTo>
                <a:lnTo>
                  <a:pt x="2870932" y="1310818"/>
                </a:lnTo>
                <a:cubicBezTo>
                  <a:pt x="2925169" y="1276310"/>
                  <a:pt x="2985393" y="1250941"/>
                  <a:pt x="3049268" y="1234575"/>
                </a:cubicBezTo>
                <a:lnTo>
                  <a:pt x="3042378" y="1234576"/>
                </a:lnTo>
                <a:lnTo>
                  <a:pt x="3094939" y="1024334"/>
                </a:lnTo>
                <a:close/>
                <a:moveTo>
                  <a:pt x="2786480" y="402820"/>
                </a:moveTo>
                <a:cubicBezTo>
                  <a:pt x="2745900" y="389943"/>
                  <a:pt x="2701172" y="388627"/>
                  <a:pt x="2657264" y="401580"/>
                </a:cubicBezTo>
                <a:cubicBezTo>
                  <a:pt x="2540176" y="436121"/>
                  <a:pt x="2473258" y="559041"/>
                  <a:pt x="2507800" y="676128"/>
                </a:cubicBezTo>
                <a:cubicBezTo>
                  <a:pt x="2542340" y="793216"/>
                  <a:pt x="2665260" y="860133"/>
                  <a:pt x="2782348" y="825592"/>
                </a:cubicBezTo>
                <a:cubicBezTo>
                  <a:pt x="2899435" y="791051"/>
                  <a:pt x="2966353" y="668132"/>
                  <a:pt x="2931812" y="551045"/>
                </a:cubicBezTo>
                <a:cubicBezTo>
                  <a:pt x="2910223" y="477864"/>
                  <a:pt x="2854113" y="424282"/>
                  <a:pt x="2786480" y="402820"/>
                </a:cubicBezTo>
                <a:close/>
                <a:moveTo>
                  <a:pt x="2932202" y="47278"/>
                </a:moveTo>
                <a:lnTo>
                  <a:pt x="3090904" y="140999"/>
                </a:lnTo>
                <a:lnTo>
                  <a:pt x="3054065" y="265147"/>
                </a:lnTo>
                <a:cubicBezTo>
                  <a:pt x="3087256" y="296329"/>
                  <a:pt x="3116089" y="332603"/>
                  <a:pt x="3138727" y="373550"/>
                </a:cubicBezTo>
                <a:lnTo>
                  <a:pt x="3276016" y="367796"/>
                </a:lnTo>
                <a:lnTo>
                  <a:pt x="3328165" y="544574"/>
                </a:lnTo>
                <a:lnTo>
                  <a:pt x="3202503" y="618514"/>
                </a:lnTo>
                <a:cubicBezTo>
                  <a:pt x="3202838" y="654403"/>
                  <a:pt x="3198271" y="689748"/>
                  <a:pt x="3189855" y="723955"/>
                </a:cubicBezTo>
                <a:lnTo>
                  <a:pt x="3295873" y="805599"/>
                </a:lnTo>
                <a:lnTo>
                  <a:pt x="3222192" y="974540"/>
                </a:lnTo>
                <a:lnTo>
                  <a:pt x="3072634" y="949439"/>
                </a:lnTo>
                <a:lnTo>
                  <a:pt x="3079435" y="933845"/>
                </a:lnTo>
                <a:cubicBezTo>
                  <a:pt x="3049413" y="968833"/>
                  <a:pt x="3013398" y="998848"/>
                  <a:pt x="2972910" y="1023288"/>
                </a:cubicBezTo>
                <a:lnTo>
                  <a:pt x="2978897" y="1166163"/>
                </a:lnTo>
                <a:lnTo>
                  <a:pt x="2802119" y="1218312"/>
                </a:lnTo>
                <a:lnTo>
                  <a:pt x="2729602" y="1095065"/>
                </a:lnTo>
                <a:cubicBezTo>
                  <a:pt x="2686199" y="1096396"/>
                  <a:pt x="2643414" y="1091732"/>
                  <a:pt x="2602615" y="1080209"/>
                </a:cubicBezTo>
                <a:lnTo>
                  <a:pt x="2607165" y="1083226"/>
                </a:lnTo>
                <a:lnTo>
                  <a:pt x="2495179" y="1185484"/>
                </a:lnTo>
                <a:lnTo>
                  <a:pt x="2341599" y="1083585"/>
                </a:lnTo>
                <a:lnTo>
                  <a:pt x="2384929" y="961414"/>
                </a:lnTo>
                <a:cubicBezTo>
                  <a:pt x="2355215" y="933409"/>
                  <a:pt x="2329015" y="901312"/>
                  <a:pt x="2307218" y="865670"/>
                </a:cubicBezTo>
                <a:lnTo>
                  <a:pt x="2171734" y="871348"/>
                </a:lnTo>
                <a:lnTo>
                  <a:pt x="2119584" y="694571"/>
                </a:lnTo>
                <a:lnTo>
                  <a:pt x="2236697" y="625662"/>
                </a:lnTo>
                <a:cubicBezTo>
                  <a:pt x="2235459" y="588297"/>
                  <a:pt x="2238982" y="551385"/>
                  <a:pt x="2246620" y="515603"/>
                </a:cubicBezTo>
                <a:lnTo>
                  <a:pt x="2134594" y="419585"/>
                </a:lnTo>
                <a:lnTo>
                  <a:pt x="2217016" y="254732"/>
                </a:lnTo>
                <a:lnTo>
                  <a:pt x="2365055" y="287627"/>
                </a:lnTo>
                <a:lnTo>
                  <a:pt x="2364476" y="288784"/>
                </a:lnTo>
                <a:cubicBezTo>
                  <a:pt x="2394046" y="254885"/>
                  <a:pt x="2429444" y="225933"/>
                  <a:pt x="2469075" y="202302"/>
                </a:cubicBezTo>
                <a:lnTo>
                  <a:pt x="2464452" y="203666"/>
                </a:lnTo>
                <a:lnTo>
                  <a:pt x="2458102" y="52150"/>
                </a:lnTo>
                <a:lnTo>
                  <a:pt x="2634880" y="0"/>
                </a:lnTo>
                <a:lnTo>
                  <a:pt x="2711784" y="130703"/>
                </a:lnTo>
                <a:lnTo>
                  <a:pt x="2707159" y="132067"/>
                </a:lnTo>
                <a:cubicBezTo>
                  <a:pt x="2750672" y="130497"/>
                  <a:pt x="2793590" y="134953"/>
                  <a:pt x="2834535" y="14631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lumMod val="85000"/>
                  <a:lumOff val="15000"/>
                </a:schemeClr>
              </a:solidFill>
            </a:endParaRPr>
          </a:p>
        </p:txBody>
      </p:sp>
      <p:sp>
        <p:nvSpPr>
          <p:cNvPr id="33" name="Oval 44">
            <a:extLst>
              <a:ext uri="{FF2B5EF4-FFF2-40B4-BE49-F238E27FC236}">
                <a16:creationId xmlns:a16="http://schemas.microsoft.com/office/drawing/2014/main" id="{73B098EB-FF1E-7344-8CAA-D7F70B4071D2}"/>
              </a:ext>
            </a:extLst>
          </p:cNvPr>
          <p:cNvSpPr>
            <a:spLocks noChangeAspect="1"/>
          </p:cNvSpPr>
          <p:nvPr/>
        </p:nvSpPr>
        <p:spPr>
          <a:xfrm>
            <a:off x="2004591" y="2049707"/>
            <a:ext cx="392648" cy="467520"/>
          </a:xfrm>
          <a:custGeom>
            <a:avLst/>
            <a:gdLst/>
            <a:ahLst/>
            <a:cxnLst/>
            <a:rect l="l" t="t" r="r" b="b"/>
            <a:pathLst>
              <a:path w="2721114" h="3240000">
                <a:moveTo>
                  <a:pt x="2519839" y="2469622"/>
                </a:moveTo>
                <a:lnTo>
                  <a:pt x="2201779" y="2787682"/>
                </a:lnTo>
                <a:lnTo>
                  <a:pt x="2003023" y="2588926"/>
                </a:lnTo>
                <a:lnTo>
                  <a:pt x="1901669" y="2690281"/>
                </a:lnTo>
                <a:lnTo>
                  <a:pt x="2203868" y="2992480"/>
                </a:lnTo>
                <a:lnTo>
                  <a:pt x="2305222" y="2891125"/>
                </a:lnTo>
                <a:lnTo>
                  <a:pt x="2303133" y="2889037"/>
                </a:lnTo>
                <a:lnTo>
                  <a:pt x="2621194" y="25709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5" name="Oval 8">
            <a:extLst>
              <a:ext uri="{FF2B5EF4-FFF2-40B4-BE49-F238E27FC236}">
                <a16:creationId xmlns:a16="http://schemas.microsoft.com/office/drawing/2014/main" id="{2C09B213-D75B-B840-B797-9C31DBD0B68A}"/>
              </a:ext>
            </a:extLst>
          </p:cNvPr>
          <p:cNvSpPr/>
          <p:nvPr/>
        </p:nvSpPr>
        <p:spPr>
          <a:xfrm>
            <a:off x="1957509" y="4882667"/>
            <a:ext cx="423431" cy="438328"/>
          </a:xfrm>
          <a:custGeom>
            <a:avLst/>
            <a:gdLst/>
            <a:ahLst/>
            <a:cxnLst/>
            <a:rect l="l" t="t" r="r" b="b"/>
            <a:pathLst>
              <a:path w="3068057" h="3083879">
                <a:moveTo>
                  <a:pt x="1943022" y="0"/>
                </a:moveTo>
                <a:cubicBezTo>
                  <a:pt x="2091435" y="0"/>
                  <a:pt x="2214809" y="107202"/>
                  <a:pt x="2232575" y="249298"/>
                </a:cubicBezTo>
                <a:cubicBezTo>
                  <a:pt x="2066806" y="323095"/>
                  <a:pt x="1966497" y="475331"/>
                  <a:pt x="1992863" y="623272"/>
                </a:cubicBezTo>
                <a:lnTo>
                  <a:pt x="2032344" y="614884"/>
                </a:lnTo>
                <a:cubicBezTo>
                  <a:pt x="2007703" y="472429"/>
                  <a:pt x="2119863" y="324636"/>
                  <a:pt x="2294697" y="266187"/>
                </a:cubicBezTo>
                <a:cubicBezTo>
                  <a:pt x="2304190" y="260641"/>
                  <a:pt x="2314409" y="260119"/>
                  <a:pt x="2324748" y="260119"/>
                </a:cubicBezTo>
                <a:cubicBezTo>
                  <a:pt x="2491310" y="260119"/>
                  <a:pt x="2626336" y="395145"/>
                  <a:pt x="2626336" y="561708"/>
                </a:cubicBezTo>
                <a:lnTo>
                  <a:pt x="2609021" y="647481"/>
                </a:lnTo>
                <a:lnTo>
                  <a:pt x="2626336" y="647481"/>
                </a:lnTo>
                <a:lnTo>
                  <a:pt x="2626336" y="656343"/>
                </a:lnTo>
                <a:cubicBezTo>
                  <a:pt x="2762823" y="669742"/>
                  <a:pt x="2867295" y="786613"/>
                  <a:pt x="2867295" y="927882"/>
                </a:cubicBezTo>
                <a:lnTo>
                  <a:pt x="2850464" y="1011252"/>
                </a:lnTo>
                <a:cubicBezTo>
                  <a:pt x="2978255" y="1064152"/>
                  <a:pt x="3068057" y="1190111"/>
                  <a:pt x="3068057" y="1337042"/>
                </a:cubicBezTo>
                <a:cubicBezTo>
                  <a:pt x="3068057" y="1418703"/>
                  <a:pt x="3040320" y="1493884"/>
                  <a:pt x="2992210" y="1551889"/>
                </a:cubicBezTo>
                <a:cubicBezTo>
                  <a:pt x="2909241" y="1651289"/>
                  <a:pt x="2791782" y="1696238"/>
                  <a:pt x="2686704" y="1660749"/>
                </a:cubicBezTo>
                <a:lnTo>
                  <a:pt x="2673794" y="1698968"/>
                </a:lnTo>
                <a:cubicBezTo>
                  <a:pt x="2768232" y="1730865"/>
                  <a:pt x="2870956" y="1707121"/>
                  <a:pt x="2955415" y="1640323"/>
                </a:cubicBezTo>
                <a:cubicBezTo>
                  <a:pt x="2993943" y="1688574"/>
                  <a:pt x="3012247" y="1750635"/>
                  <a:pt x="3012247" y="1816968"/>
                </a:cubicBezTo>
                <a:cubicBezTo>
                  <a:pt x="3012247" y="1986406"/>
                  <a:pt x="2892829" y="2127952"/>
                  <a:pt x="2733451" y="2161496"/>
                </a:cubicBezTo>
                <a:cubicBezTo>
                  <a:pt x="2570803" y="2185843"/>
                  <a:pt x="2422847" y="2122052"/>
                  <a:pt x="2373218" y="2004561"/>
                </a:cubicBezTo>
                <a:cubicBezTo>
                  <a:pt x="2397575" y="1987765"/>
                  <a:pt x="2417022" y="1964396"/>
                  <a:pt x="2431421" y="1936987"/>
                </a:cubicBezTo>
                <a:cubicBezTo>
                  <a:pt x="2469123" y="1865220"/>
                  <a:pt x="2466430" y="1776674"/>
                  <a:pt x="2424327" y="1703750"/>
                </a:cubicBezTo>
                <a:lnTo>
                  <a:pt x="2390880" y="1723060"/>
                </a:lnTo>
                <a:cubicBezTo>
                  <a:pt x="2426033" y="1783948"/>
                  <a:pt x="2428758" y="1857660"/>
                  <a:pt x="2398065" y="1917447"/>
                </a:cubicBezTo>
                <a:cubicBezTo>
                  <a:pt x="2386618" y="1939743"/>
                  <a:pt x="2371177" y="1958844"/>
                  <a:pt x="2348681" y="1969064"/>
                </a:cubicBezTo>
                <a:lnTo>
                  <a:pt x="2314536" y="1978212"/>
                </a:lnTo>
                <a:lnTo>
                  <a:pt x="2320989" y="1994504"/>
                </a:lnTo>
                <a:cubicBezTo>
                  <a:pt x="2292439" y="2010252"/>
                  <a:pt x="2259301" y="2017439"/>
                  <a:pt x="2224883" y="2015050"/>
                </a:cubicBezTo>
                <a:cubicBezTo>
                  <a:pt x="2157880" y="2010397"/>
                  <a:pt x="2096183" y="1970105"/>
                  <a:pt x="2062112" y="1908746"/>
                </a:cubicBezTo>
                <a:lnTo>
                  <a:pt x="2028307" y="1927422"/>
                </a:lnTo>
                <a:cubicBezTo>
                  <a:pt x="2069101" y="2000945"/>
                  <a:pt x="2143517" y="2048870"/>
                  <a:pt x="2224395" y="2053708"/>
                </a:cubicBezTo>
                <a:cubicBezTo>
                  <a:pt x="2263912" y="2056070"/>
                  <a:pt x="2302036" y="2047984"/>
                  <a:pt x="2335071" y="2030056"/>
                </a:cubicBezTo>
                <a:cubicBezTo>
                  <a:pt x="2400196" y="2159379"/>
                  <a:pt x="2567325" y="2230480"/>
                  <a:pt x="2748680" y="2204554"/>
                </a:cubicBezTo>
                <a:cubicBezTo>
                  <a:pt x="2767068" y="2240602"/>
                  <a:pt x="2774723" y="2281713"/>
                  <a:pt x="2774723" y="2324613"/>
                </a:cubicBezTo>
                <a:cubicBezTo>
                  <a:pt x="2774723" y="2444667"/>
                  <a:pt x="2714770" y="2550720"/>
                  <a:pt x="2619461" y="2609132"/>
                </a:cubicBezTo>
                <a:cubicBezTo>
                  <a:pt x="2594093" y="2739763"/>
                  <a:pt x="2496512" y="2844553"/>
                  <a:pt x="2368919" y="2876858"/>
                </a:cubicBezTo>
                <a:cubicBezTo>
                  <a:pt x="2184369" y="2908073"/>
                  <a:pt x="2016372" y="2826285"/>
                  <a:pt x="1978290" y="2684161"/>
                </a:cubicBezTo>
                <a:lnTo>
                  <a:pt x="1939323" y="2694602"/>
                </a:lnTo>
                <a:cubicBezTo>
                  <a:pt x="1970494" y="2810931"/>
                  <a:pt x="2075973" y="2892306"/>
                  <a:pt x="2210223" y="2912307"/>
                </a:cubicBezTo>
                <a:cubicBezTo>
                  <a:pt x="2165434" y="3014618"/>
                  <a:pt x="2062317" y="3083879"/>
                  <a:pt x="1943022" y="3083879"/>
                </a:cubicBezTo>
                <a:cubicBezTo>
                  <a:pt x="1804718" y="3083879"/>
                  <a:pt x="1736151" y="2990782"/>
                  <a:pt x="1657612" y="2862428"/>
                </a:cubicBezTo>
                <a:cubicBezTo>
                  <a:pt x="1632100" y="2775963"/>
                  <a:pt x="1598588" y="2449530"/>
                  <a:pt x="1653064" y="2147091"/>
                </a:cubicBezTo>
                <a:cubicBezTo>
                  <a:pt x="1775302" y="2294672"/>
                  <a:pt x="1947360" y="2360889"/>
                  <a:pt x="2101389" y="2319520"/>
                </a:cubicBezTo>
                <a:lnTo>
                  <a:pt x="2085913" y="2268654"/>
                </a:lnTo>
                <a:cubicBezTo>
                  <a:pt x="1935632" y="2308197"/>
                  <a:pt x="1765039" y="2228547"/>
                  <a:pt x="1652548" y="2065927"/>
                </a:cubicBezTo>
                <a:cubicBezTo>
                  <a:pt x="1594744" y="1988631"/>
                  <a:pt x="1552933" y="1543383"/>
                  <a:pt x="1647107" y="1210118"/>
                </a:cubicBezTo>
                <a:cubicBezTo>
                  <a:pt x="1757451" y="1073526"/>
                  <a:pt x="1924310" y="1023711"/>
                  <a:pt x="2044795" y="1095494"/>
                </a:cubicBezTo>
                <a:lnTo>
                  <a:pt x="2046624" y="1092427"/>
                </a:lnTo>
                <a:cubicBezTo>
                  <a:pt x="2044963" y="1115904"/>
                  <a:pt x="2049817" y="1139574"/>
                  <a:pt x="2059741" y="1162003"/>
                </a:cubicBezTo>
                <a:cubicBezTo>
                  <a:pt x="2085174" y="1219476"/>
                  <a:pt x="2140055" y="1259997"/>
                  <a:pt x="2204060" y="1268556"/>
                </a:cubicBezTo>
                <a:lnTo>
                  <a:pt x="2208020" y="1238949"/>
                </a:lnTo>
                <a:cubicBezTo>
                  <a:pt x="2154665" y="1231814"/>
                  <a:pt x="2108853" y="1198319"/>
                  <a:pt x="2087448" y="1150798"/>
                </a:cubicBezTo>
                <a:cubicBezTo>
                  <a:pt x="2064784" y="1100476"/>
                  <a:pt x="2073123" y="1042569"/>
                  <a:pt x="2109077" y="1000639"/>
                </a:cubicBezTo>
                <a:cubicBezTo>
                  <a:pt x="2142987" y="961090"/>
                  <a:pt x="2196315" y="941798"/>
                  <a:pt x="2249471" y="949847"/>
                </a:cubicBezTo>
                <a:lnTo>
                  <a:pt x="2253988" y="920317"/>
                </a:lnTo>
                <a:cubicBezTo>
                  <a:pt x="2190211" y="910645"/>
                  <a:pt x="2126205" y="934132"/>
                  <a:pt x="2085632" y="982099"/>
                </a:cubicBezTo>
                <a:lnTo>
                  <a:pt x="2052614" y="1055246"/>
                </a:lnTo>
                <a:cubicBezTo>
                  <a:pt x="1928226" y="988072"/>
                  <a:pt x="1765306" y="1028878"/>
                  <a:pt x="1646726" y="1149851"/>
                </a:cubicBezTo>
                <a:cubicBezTo>
                  <a:pt x="1576863" y="1018908"/>
                  <a:pt x="1584053" y="461235"/>
                  <a:pt x="1633436" y="269593"/>
                </a:cubicBezTo>
                <a:cubicBezTo>
                  <a:pt x="1697428" y="119029"/>
                  <a:pt x="1776459" y="0"/>
                  <a:pt x="1943022" y="0"/>
                </a:cubicBezTo>
                <a:close/>
                <a:moveTo>
                  <a:pt x="1125035" y="0"/>
                </a:moveTo>
                <a:cubicBezTo>
                  <a:pt x="1263339" y="0"/>
                  <a:pt x="1331906" y="93097"/>
                  <a:pt x="1410445" y="221451"/>
                </a:cubicBezTo>
                <a:cubicBezTo>
                  <a:pt x="1435957" y="307916"/>
                  <a:pt x="1469469" y="634350"/>
                  <a:pt x="1414993" y="936788"/>
                </a:cubicBezTo>
                <a:cubicBezTo>
                  <a:pt x="1292755" y="789207"/>
                  <a:pt x="1120697" y="722990"/>
                  <a:pt x="966668" y="764359"/>
                </a:cubicBezTo>
                <a:lnTo>
                  <a:pt x="982144" y="815225"/>
                </a:lnTo>
                <a:cubicBezTo>
                  <a:pt x="1132425" y="775682"/>
                  <a:pt x="1303018" y="855332"/>
                  <a:pt x="1415509" y="1017952"/>
                </a:cubicBezTo>
                <a:cubicBezTo>
                  <a:pt x="1473313" y="1095249"/>
                  <a:pt x="1515123" y="1540497"/>
                  <a:pt x="1420950" y="1873762"/>
                </a:cubicBezTo>
                <a:cubicBezTo>
                  <a:pt x="1310606" y="2010353"/>
                  <a:pt x="1143747" y="2060168"/>
                  <a:pt x="1023262" y="1988385"/>
                </a:cubicBezTo>
                <a:lnTo>
                  <a:pt x="1021433" y="1991453"/>
                </a:lnTo>
                <a:cubicBezTo>
                  <a:pt x="1023094" y="1967976"/>
                  <a:pt x="1018240" y="1944306"/>
                  <a:pt x="1008316" y="1921877"/>
                </a:cubicBezTo>
                <a:cubicBezTo>
                  <a:pt x="982883" y="1864403"/>
                  <a:pt x="928002" y="1823883"/>
                  <a:pt x="863997" y="1815323"/>
                </a:cubicBezTo>
                <a:lnTo>
                  <a:pt x="860037" y="1844930"/>
                </a:lnTo>
                <a:cubicBezTo>
                  <a:pt x="913392" y="1852066"/>
                  <a:pt x="959204" y="1885560"/>
                  <a:pt x="980609" y="1933082"/>
                </a:cubicBezTo>
                <a:cubicBezTo>
                  <a:pt x="1003273" y="1983404"/>
                  <a:pt x="994934" y="2041310"/>
                  <a:pt x="958980" y="2083241"/>
                </a:cubicBezTo>
                <a:cubicBezTo>
                  <a:pt x="925070" y="2122789"/>
                  <a:pt x="871742" y="2142082"/>
                  <a:pt x="818586" y="2134033"/>
                </a:cubicBezTo>
                <a:lnTo>
                  <a:pt x="814069" y="2163562"/>
                </a:lnTo>
                <a:cubicBezTo>
                  <a:pt x="877846" y="2173235"/>
                  <a:pt x="941852" y="2149747"/>
                  <a:pt x="982425" y="2101780"/>
                </a:cubicBezTo>
                <a:lnTo>
                  <a:pt x="1015443" y="2028633"/>
                </a:lnTo>
                <a:cubicBezTo>
                  <a:pt x="1139831" y="2095808"/>
                  <a:pt x="1302751" y="2055001"/>
                  <a:pt x="1421331" y="1934029"/>
                </a:cubicBezTo>
                <a:cubicBezTo>
                  <a:pt x="1491194" y="2064971"/>
                  <a:pt x="1484003" y="2622644"/>
                  <a:pt x="1434621" y="2814287"/>
                </a:cubicBezTo>
                <a:cubicBezTo>
                  <a:pt x="1370629" y="2964850"/>
                  <a:pt x="1291598" y="3083879"/>
                  <a:pt x="1125035" y="3083879"/>
                </a:cubicBezTo>
                <a:cubicBezTo>
                  <a:pt x="976622" y="3083879"/>
                  <a:pt x="853248" y="2976677"/>
                  <a:pt x="835482" y="2834581"/>
                </a:cubicBezTo>
                <a:cubicBezTo>
                  <a:pt x="1001251" y="2760784"/>
                  <a:pt x="1101560" y="2608549"/>
                  <a:pt x="1075194" y="2460607"/>
                </a:cubicBezTo>
                <a:lnTo>
                  <a:pt x="1035713" y="2468996"/>
                </a:lnTo>
                <a:cubicBezTo>
                  <a:pt x="1060354" y="2611450"/>
                  <a:pt x="948194" y="2759243"/>
                  <a:pt x="773360" y="2817692"/>
                </a:cubicBezTo>
                <a:cubicBezTo>
                  <a:pt x="763867" y="2823239"/>
                  <a:pt x="753648" y="2823760"/>
                  <a:pt x="743309" y="2823760"/>
                </a:cubicBezTo>
                <a:cubicBezTo>
                  <a:pt x="576747" y="2823760"/>
                  <a:pt x="441721" y="2688734"/>
                  <a:pt x="441721" y="2522172"/>
                </a:cubicBezTo>
                <a:lnTo>
                  <a:pt x="459036" y="2436399"/>
                </a:lnTo>
                <a:lnTo>
                  <a:pt x="441721" y="2436399"/>
                </a:lnTo>
                <a:lnTo>
                  <a:pt x="441721" y="2427537"/>
                </a:lnTo>
                <a:cubicBezTo>
                  <a:pt x="305234" y="2414137"/>
                  <a:pt x="200762" y="2297266"/>
                  <a:pt x="200762" y="2155997"/>
                </a:cubicBezTo>
                <a:lnTo>
                  <a:pt x="217593" y="2072628"/>
                </a:lnTo>
                <a:cubicBezTo>
                  <a:pt x="89802" y="2019727"/>
                  <a:pt x="0" y="1893768"/>
                  <a:pt x="0" y="1746838"/>
                </a:cubicBezTo>
                <a:cubicBezTo>
                  <a:pt x="0" y="1665177"/>
                  <a:pt x="27737" y="1589996"/>
                  <a:pt x="75847" y="1531990"/>
                </a:cubicBezTo>
                <a:cubicBezTo>
                  <a:pt x="158816" y="1432590"/>
                  <a:pt x="276275" y="1387641"/>
                  <a:pt x="381353" y="1423131"/>
                </a:cubicBezTo>
                <a:lnTo>
                  <a:pt x="394263" y="1384911"/>
                </a:lnTo>
                <a:cubicBezTo>
                  <a:pt x="299825" y="1353014"/>
                  <a:pt x="197101" y="1376758"/>
                  <a:pt x="112642" y="1443556"/>
                </a:cubicBezTo>
                <a:cubicBezTo>
                  <a:pt x="74114" y="1395305"/>
                  <a:pt x="55810" y="1333244"/>
                  <a:pt x="55810" y="1266911"/>
                </a:cubicBezTo>
                <a:cubicBezTo>
                  <a:pt x="55810" y="1097473"/>
                  <a:pt x="175228" y="955927"/>
                  <a:pt x="334606" y="922383"/>
                </a:cubicBezTo>
                <a:cubicBezTo>
                  <a:pt x="497254" y="898036"/>
                  <a:pt x="645210" y="961827"/>
                  <a:pt x="694839" y="1079319"/>
                </a:cubicBezTo>
                <a:cubicBezTo>
                  <a:pt x="670482" y="1096114"/>
                  <a:pt x="651035" y="1119484"/>
                  <a:pt x="636636" y="1146893"/>
                </a:cubicBezTo>
                <a:cubicBezTo>
                  <a:pt x="598934" y="1218660"/>
                  <a:pt x="601627" y="1307205"/>
                  <a:pt x="643730" y="1380130"/>
                </a:cubicBezTo>
                <a:lnTo>
                  <a:pt x="677177" y="1360819"/>
                </a:lnTo>
                <a:cubicBezTo>
                  <a:pt x="642024" y="1299932"/>
                  <a:pt x="639299" y="1226219"/>
                  <a:pt x="669992" y="1166433"/>
                </a:cubicBezTo>
                <a:cubicBezTo>
                  <a:pt x="681439" y="1144136"/>
                  <a:pt x="696880" y="1125036"/>
                  <a:pt x="719376" y="1114815"/>
                </a:cubicBezTo>
                <a:lnTo>
                  <a:pt x="753521" y="1105667"/>
                </a:lnTo>
                <a:lnTo>
                  <a:pt x="747068" y="1089375"/>
                </a:lnTo>
                <a:cubicBezTo>
                  <a:pt x="775618" y="1073627"/>
                  <a:pt x="808756" y="1066440"/>
                  <a:pt x="843174" y="1068829"/>
                </a:cubicBezTo>
                <a:cubicBezTo>
                  <a:pt x="910177" y="1073482"/>
                  <a:pt x="971874" y="1113774"/>
                  <a:pt x="1005945" y="1175134"/>
                </a:cubicBezTo>
                <a:lnTo>
                  <a:pt x="1039750" y="1156458"/>
                </a:lnTo>
                <a:cubicBezTo>
                  <a:pt x="998956" y="1082934"/>
                  <a:pt x="924540" y="1035010"/>
                  <a:pt x="843662" y="1030172"/>
                </a:cubicBezTo>
                <a:cubicBezTo>
                  <a:pt x="804145" y="1027809"/>
                  <a:pt x="766021" y="1035895"/>
                  <a:pt x="732986" y="1053824"/>
                </a:cubicBezTo>
                <a:cubicBezTo>
                  <a:pt x="667861" y="924500"/>
                  <a:pt x="500732" y="853399"/>
                  <a:pt x="319377" y="879325"/>
                </a:cubicBezTo>
                <a:cubicBezTo>
                  <a:pt x="300989" y="843277"/>
                  <a:pt x="293334" y="802167"/>
                  <a:pt x="293334" y="759266"/>
                </a:cubicBezTo>
                <a:cubicBezTo>
                  <a:pt x="293334" y="639212"/>
                  <a:pt x="353287" y="533159"/>
                  <a:pt x="448596" y="474747"/>
                </a:cubicBezTo>
                <a:cubicBezTo>
                  <a:pt x="473964" y="344116"/>
                  <a:pt x="571545" y="239326"/>
                  <a:pt x="699138" y="207021"/>
                </a:cubicBezTo>
                <a:cubicBezTo>
                  <a:pt x="883688" y="175806"/>
                  <a:pt x="1051685" y="257594"/>
                  <a:pt x="1089767" y="399718"/>
                </a:cubicBezTo>
                <a:lnTo>
                  <a:pt x="1128734" y="389277"/>
                </a:lnTo>
                <a:cubicBezTo>
                  <a:pt x="1097563" y="272948"/>
                  <a:pt x="992084" y="191573"/>
                  <a:pt x="857834" y="171572"/>
                </a:cubicBezTo>
                <a:cubicBezTo>
                  <a:pt x="902623" y="69261"/>
                  <a:pt x="1005740" y="0"/>
                  <a:pt x="112503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Rounded Rectangle 51">
            <a:extLst>
              <a:ext uri="{FF2B5EF4-FFF2-40B4-BE49-F238E27FC236}">
                <a16:creationId xmlns:a16="http://schemas.microsoft.com/office/drawing/2014/main" id="{717C7295-7DDF-9549-B382-DA928F0A3058}"/>
              </a:ext>
            </a:extLst>
          </p:cNvPr>
          <p:cNvSpPr/>
          <p:nvPr/>
        </p:nvSpPr>
        <p:spPr>
          <a:xfrm rot="16200000" flipH="1">
            <a:off x="9790959" y="4852608"/>
            <a:ext cx="571150" cy="472706"/>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4" name="TextBox 13">
            <a:extLst>
              <a:ext uri="{FF2B5EF4-FFF2-40B4-BE49-F238E27FC236}">
                <a16:creationId xmlns:a16="http://schemas.microsoft.com/office/drawing/2014/main" id="{21FD2524-64D0-889A-24EE-8B5F7822D409}"/>
              </a:ext>
            </a:extLst>
          </p:cNvPr>
          <p:cNvSpPr txBox="1"/>
          <p:nvPr/>
        </p:nvSpPr>
        <p:spPr>
          <a:xfrm>
            <a:off x="2990774" y="2274575"/>
            <a:ext cx="6544235" cy="2677656"/>
          </a:xfrm>
          <a:prstGeom prst="rect">
            <a:avLst/>
          </a:prstGeom>
          <a:noFill/>
        </p:spPr>
        <p:txBody>
          <a:bodyPr wrap="square" rtlCol="0">
            <a:spAutoFit/>
          </a:bodyPr>
          <a:lstStyle/>
          <a:p>
            <a:pPr algn="l"/>
            <a:r>
              <a:rPr lang="en-AU" sz="2400" b="0" i="0" dirty="0">
                <a:solidFill>
                  <a:srgbClr val="171411"/>
                </a:solidFill>
                <a:effectLst/>
                <a:latin typeface="Source Sans Pro" panose="020B0503030403020204" pitchFamily="34" charset="0"/>
              </a:rPr>
              <a:t>Upon evaluating data from previous years, the shear number of phishing attempts our clients receive has continued to rise. By the end of 2017, an average user was receiving 16 phishing emails per month.  Additionally, in a study conducted by Wombat Security, 76% of organizations say they were impacted by phishing attacks in 2017.</a:t>
            </a:r>
            <a:endParaRPr lang="en-US" altLang="ko-KR" sz="12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1198383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3200" dirty="0"/>
              <a:t>Common types of phishing attacks</a:t>
            </a:r>
          </a:p>
        </p:txBody>
      </p:sp>
      <p:sp>
        <p:nvSpPr>
          <p:cNvPr id="5" name="Freeform: Shape 4">
            <a:extLst>
              <a:ext uri="{FF2B5EF4-FFF2-40B4-BE49-F238E27FC236}">
                <a16:creationId xmlns:a16="http://schemas.microsoft.com/office/drawing/2014/main" id="{A08017EF-1C33-45E0-845C-3637289462A0}"/>
              </a:ext>
            </a:extLst>
          </p:cNvPr>
          <p:cNvSpPr/>
          <p:nvPr/>
        </p:nvSpPr>
        <p:spPr>
          <a:xfrm>
            <a:off x="3487932" y="1467852"/>
            <a:ext cx="4104" cy="3922295"/>
          </a:xfrm>
          <a:custGeom>
            <a:avLst/>
            <a:gdLst>
              <a:gd name="connsiteX0" fmla="*/ 4105 w 4104"/>
              <a:gd name="connsiteY0" fmla="*/ 0 h 3922295"/>
              <a:gd name="connsiteX1" fmla="*/ 4105 w 4104"/>
              <a:gd name="connsiteY1" fmla="*/ 3922295 h 3922295"/>
              <a:gd name="connsiteX2" fmla="*/ 175 w 4104"/>
              <a:gd name="connsiteY2" fmla="*/ 3920330 h 3922295"/>
              <a:gd name="connsiteX3" fmla="*/ 175 w 4104"/>
              <a:gd name="connsiteY3" fmla="*/ 3904609 h 3922295"/>
              <a:gd name="connsiteX4" fmla="*/ 175 w 4104"/>
              <a:gd name="connsiteY4" fmla="*/ 17686 h 3922295"/>
              <a:gd name="connsiteX5" fmla="*/ 4105 w 4104"/>
              <a:gd name="connsiteY5" fmla="*/ 0 h 39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4" h="3922295">
                <a:moveTo>
                  <a:pt x="4105" y="0"/>
                </a:moveTo>
                <a:cubicBezTo>
                  <a:pt x="4105" y="1307563"/>
                  <a:pt x="4105" y="2614732"/>
                  <a:pt x="4105" y="3922295"/>
                </a:cubicBezTo>
                <a:cubicBezTo>
                  <a:pt x="2926" y="3921509"/>
                  <a:pt x="568" y="3921116"/>
                  <a:pt x="175" y="3920330"/>
                </a:cubicBezTo>
                <a:cubicBezTo>
                  <a:pt x="-218" y="3915221"/>
                  <a:pt x="175" y="3909719"/>
                  <a:pt x="175" y="3904609"/>
                </a:cubicBezTo>
                <a:cubicBezTo>
                  <a:pt x="175" y="2608837"/>
                  <a:pt x="175" y="1313458"/>
                  <a:pt x="175" y="17686"/>
                </a:cubicBezTo>
                <a:cubicBezTo>
                  <a:pt x="568" y="11790"/>
                  <a:pt x="2926" y="5895"/>
                  <a:pt x="4105" y="0"/>
                </a:cubicBezTo>
                <a:close/>
              </a:path>
            </a:pathLst>
          </a:custGeom>
          <a:solidFill>
            <a:srgbClr val="FFFFFF"/>
          </a:solidFill>
          <a:ln w="3926" cap="flat">
            <a:noFill/>
            <a:prstDash val="solid"/>
            <a:miter/>
          </a:ln>
        </p:spPr>
        <p:txBody>
          <a:bodyPr rtlCol="0" anchor="ctr"/>
          <a:lstStyle/>
          <a:p>
            <a:endParaRPr lang="en-US"/>
          </a:p>
        </p:txBody>
      </p:sp>
      <p:pic>
        <p:nvPicPr>
          <p:cNvPr id="3" name="Picture 2">
            <a:extLst>
              <a:ext uri="{FF2B5EF4-FFF2-40B4-BE49-F238E27FC236}">
                <a16:creationId xmlns:a16="http://schemas.microsoft.com/office/drawing/2014/main" id="{20DD201A-F05C-A39E-08F2-980B4C6122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6723" y="1324417"/>
            <a:ext cx="5638553" cy="5390148"/>
          </a:xfrm>
          <a:prstGeom prst="rect">
            <a:avLst/>
          </a:prstGeom>
        </p:spPr>
      </p:pic>
    </p:spTree>
    <p:extLst>
      <p:ext uri="{BB962C8B-B14F-4D97-AF65-F5344CB8AC3E}">
        <p14:creationId xmlns:p14="http://schemas.microsoft.com/office/powerpoint/2010/main" val="3423133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3200" dirty="0"/>
              <a:t>What steps can organizations take?</a:t>
            </a:r>
          </a:p>
        </p:txBody>
      </p:sp>
      <p:sp>
        <p:nvSpPr>
          <p:cNvPr id="5" name="Freeform: Shape 4">
            <a:extLst>
              <a:ext uri="{FF2B5EF4-FFF2-40B4-BE49-F238E27FC236}">
                <a16:creationId xmlns:a16="http://schemas.microsoft.com/office/drawing/2014/main" id="{A08017EF-1C33-45E0-845C-3637289462A0}"/>
              </a:ext>
            </a:extLst>
          </p:cNvPr>
          <p:cNvSpPr/>
          <p:nvPr/>
        </p:nvSpPr>
        <p:spPr>
          <a:xfrm>
            <a:off x="3487932" y="1467852"/>
            <a:ext cx="4104" cy="3922295"/>
          </a:xfrm>
          <a:custGeom>
            <a:avLst/>
            <a:gdLst>
              <a:gd name="connsiteX0" fmla="*/ 4105 w 4104"/>
              <a:gd name="connsiteY0" fmla="*/ 0 h 3922295"/>
              <a:gd name="connsiteX1" fmla="*/ 4105 w 4104"/>
              <a:gd name="connsiteY1" fmla="*/ 3922295 h 3922295"/>
              <a:gd name="connsiteX2" fmla="*/ 175 w 4104"/>
              <a:gd name="connsiteY2" fmla="*/ 3920330 h 3922295"/>
              <a:gd name="connsiteX3" fmla="*/ 175 w 4104"/>
              <a:gd name="connsiteY3" fmla="*/ 3904609 h 3922295"/>
              <a:gd name="connsiteX4" fmla="*/ 175 w 4104"/>
              <a:gd name="connsiteY4" fmla="*/ 17686 h 3922295"/>
              <a:gd name="connsiteX5" fmla="*/ 4105 w 4104"/>
              <a:gd name="connsiteY5" fmla="*/ 0 h 39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4" h="3922295">
                <a:moveTo>
                  <a:pt x="4105" y="0"/>
                </a:moveTo>
                <a:cubicBezTo>
                  <a:pt x="4105" y="1307563"/>
                  <a:pt x="4105" y="2614732"/>
                  <a:pt x="4105" y="3922295"/>
                </a:cubicBezTo>
                <a:cubicBezTo>
                  <a:pt x="2926" y="3921509"/>
                  <a:pt x="568" y="3921116"/>
                  <a:pt x="175" y="3920330"/>
                </a:cubicBezTo>
                <a:cubicBezTo>
                  <a:pt x="-218" y="3915221"/>
                  <a:pt x="175" y="3909719"/>
                  <a:pt x="175" y="3904609"/>
                </a:cubicBezTo>
                <a:cubicBezTo>
                  <a:pt x="175" y="2608837"/>
                  <a:pt x="175" y="1313458"/>
                  <a:pt x="175" y="17686"/>
                </a:cubicBezTo>
                <a:cubicBezTo>
                  <a:pt x="568" y="11790"/>
                  <a:pt x="2926" y="5895"/>
                  <a:pt x="4105" y="0"/>
                </a:cubicBezTo>
                <a:close/>
              </a:path>
            </a:pathLst>
          </a:custGeom>
          <a:solidFill>
            <a:srgbClr val="FFFFFF"/>
          </a:solidFill>
          <a:ln w="3926" cap="flat">
            <a:noFill/>
            <a:prstDash val="solid"/>
            <a:miter/>
          </a:ln>
        </p:spPr>
        <p:txBody>
          <a:bodyPr rtlCol="0" anchor="ctr"/>
          <a:lstStyle/>
          <a:p>
            <a:endParaRPr lang="en-US"/>
          </a:p>
        </p:txBody>
      </p:sp>
      <p:sp>
        <p:nvSpPr>
          <p:cNvPr id="137" name="TextBox 136">
            <a:extLst>
              <a:ext uri="{FF2B5EF4-FFF2-40B4-BE49-F238E27FC236}">
                <a16:creationId xmlns:a16="http://schemas.microsoft.com/office/drawing/2014/main" id="{12439BF6-D4D9-41AE-82CC-4E79A0BC78C0}"/>
              </a:ext>
            </a:extLst>
          </p:cNvPr>
          <p:cNvSpPr txBox="1"/>
          <p:nvPr/>
        </p:nvSpPr>
        <p:spPr>
          <a:xfrm>
            <a:off x="1353991" y="2043953"/>
            <a:ext cx="9998383" cy="3370153"/>
          </a:xfrm>
          <a:prstGeom prst="rect">
            <a:avLst/>
          </a:prstGeom>
          <a:noFill/>
        </p:spPr>
        <p:txBody>
          <a:bodyPr wrap="square" rtlCol="0">
            <a:spAutoFit/>
          </a:bodyPr>
          <a:lstStyle/>
          <a:p>
            <a:pPr marL="342900" lvl="0" indent="-342900">
              <a:spcBef>
                <a:spcPts val="3000"/>
              </a:spcBef>
              <a:spcAft>
                <a:spcPts val="3000"/>
              </a:spcAft>
              <a:buSzPts val="1000"/>
              <a:buFont typeface="Symbol" pitchFamily="2" charset="2"/>
              <a:buChar char=""/>
              <a:tabLst>
                <a:tab pos="457200" algn="l"/>
              </a:tabLst>
            </a:pPr>
            <a:r>
              <a:rPr lang="en-AU" sz="1800" b="1" dirty="0">
                <a:solidFill>
                  <a:srgbClr val="525252"/>
                </a:solidFill>
                <a:effectLst/>
                <a:latin typeface="Calibri" panose="020F0502020204030204" pitchFamily="34" charset="0"/>
                <a:ea typeface="DengXian" panose="02010600030101010101" pitchFamily="2" charset="-122"/>
                <a:cs typeface="Times New Roman" panose="02020603050405020304" pitchFamily="18" charset="0"/>
              </a:rPr>
              <a:t>Include security awareness in your organisation’s culture.</a:t>
            </a:r>
            <a:br>
              <a:rPr lang="en-AU" sz="1800" b="1"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br>
            <a: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t>By raising awareness of the signs and dangers of phishing attacks, the employees will be able to identify them; be less likely to fall for them; or at least be able to flag an issue and report it to you so you can take timely steps to contain the incident.</a:t>
            </a:r>
            <a:endParaRPr lang="en-AU" sz="1800" dirty="0">
              <a:effectLst/>
              <a:latin typeface="Calibri" panose="020F0502020204030204" pitchFamily="34" charset="0"/>
              <a:ea typeface="DengXian" panose="02010600030101010101" pitchFamily="2" charset="-122"/>
              <a:cs typeface="Times New Roman" panose="02020603050405020304" pitchFamily="18" charset="0"/>
            </a:endParaRPr>
          </a:p>
          <a:p>
            <a:pPr marL="342900" lvl="0" indent="-342900">
              <a:spcBef>
                <a:spcPts val="3000"/>
              </a:spcBef>
              <a:spcAft>
                <a:spcPts val="3000"/>
              </a:spcAft>
              <a:buSzPts val="1000"/>
              <a:buFont typeface="Symbol" pitchFamily="2" charset="2"/>
              <a:buChar char=""/>
              <a:tabLst>
                <a:tab pos="457200" algn="l"/>
              </a:tabLst>
            </a:pPr>
            <a:r>
              <a:rPr lang="en-AU" sz="1800" b="1" dirty="0">
                <a:solidFill>
                  <a:srgbClr val="525252"/>
                </a:solidFill>
                <a:effectLst/>
                <a:latin typeface="Calibri" panose="020F0502020204030204" pitchFamily="34" charset="0"/>
                <a:ea typeface="DengXian" panose="02010600030101010101" pitchFamily="2" charset="-122"/>
                <a:cs typeface="Times New Roman" panose="02020603050405020304" pitchFamily="18" charset="0"/>
              </a:rPr>
              <a:t>Use spam filters or secure email gateways to block deceptive emails from reaching VPS employees.</a:t>
            </a:r>
            <a:b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br>
            <a: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t>Spam filters and secure email gateways monitor incoming emails for unwanted or fraudulent content. Once identified, they prevent them from ever reaching an employee’s inbox.</a:t>
            </a:r>
            <a:endParaRPr lang="en-AU" sz="1800" dirty="0">
              <a:effectLst/>
              <a:latin typeface="Calibri" panose="020F0502020204030204" pitchFamily="34" charset="0"/>
              <a:ea typeface="DengXian" panose="02010600030101010101" pitchFamily="2" charset="-122"/>
              <a:cs typeface="Times New Roman" panose="02020603050405020304" pitchFamily="18" charset="0"/>
            </a:endParaRPr>
          </a:p>
          <a:p>
            <a:pPr algn="r"/>
            <a:r>
              <a:rPr lang="en-US" altLang="ko-KR" sz="1200" dirty="0">
                <a:solidFill>
                  <a:schemeClr val="tx1">
                    <a:lumMod val="75000"/>
                    <a:lumOff val="25000"/>
                  </a:schemeClr>
                </a:solidFill>
                <a:cs typeface="Arial" pitchFamily="34" charset="0"/>
              </a:rPr>
              <a:t>. </a:t>
            </a:r>
          </a:p>
        </p:txBody>
      </p:sp>
    </p:spTree>
    <p:extLst>
      <p:ext uri="{BB962C8B-B14F-4D97-AF65-F5344CB8AC3E}">
        <p14:creationId xmlns:p14="http://schemas.microsoft.com/office/powerpoint/2010/main" val="655568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3200" dirty="0"/>
              <a:t>What steps can organizations take 2?</a:t>
            </a:r>
          </a:p>
        </p:txBody>
      </p:sp>
      <p:sp>
        <p:nvSpPr>
          <p:cNvPr id="5" name="Freeform: Shape 4">
            <a:extLst>
              <a:ext uri="{FF2B5EF4-FFF2-40B4-BE49-F238E27FC236}">
                <a16:creationId xmlns:a16="http://schemas.microsoft.com/office/drawing/2014/main" id="{A08017EF-1C33-45E0-845C-3637289462A0}"/>
              </a:ext>
            </a:extLst>
          </p:cNvPr>
          <p:cNvSpPr/>
          <p:nvPr/>
        </p:nvSpPr>
        <p:spPr>
          <a:xfrm>
            <a:off x="3487932" y="1467852"/>
            <a:ext cx="4104" cy="3922295"/>
          </a:xfrm>
          <a:custGeom>
            <a:avLst/>
            <a:gdLst>
              <a:gd name="connsiteX0" fmla="*/ 4105 w 4104"/>
              <a:gd name="connsiteY0" fmla="*/ 0 h 3922295"/>
              <a:gd name="connsiteX1" fmla="*/ 4105 w 4104"/>
              <a:gd name="connsiteY1" fmla="*/ 3922295 h 3922295"/>
              <a:gd name="connsiteX2" fmla="*/ 175 w 4104"/>
              <a:gd name="connsiteY2" fmla="*/ 3920330 h 3922295"/>
              <a:gd name="connsiteX3" fmla="*/ 175 w 4104"/>
              <a:gd name="connsiteY3" fmla="*/ 3904609 h 3922295"/>
              <a:gd name="connsiteX4" fmla="*/ 175 w 4104"/>
              <a:gd name="connsiteY4" fmla="*/ 17686 h 3922295"/>
              <a:gd name="connsiteX5" fmla="*/ 4105 w 4104"/>
              <a:gd name="connsiteY5" fmla="*/ 0 h 39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4" h="3922295">
                <a:moveTo>
                  <a:pt x="4105" y="0"/>
                </a:moveTo>
                <a:cubicBezTo>
                  <a:pt x="4105" y="1307563"/>
                  <a:pt x="4105" y="2614732"/>
                  <a:pt x="4105" y="3922295"/>
                </a:cubicBezTo>
                <a:cubicBezTo>
                  <a:pt x="2926" y="3921509"/>
                  <a:pt x="568" y="3921116"/>
                  <a:pt x="175" y="3920330"/>
                </a:cubicBezTo>
                <a:cubicBezTo>
                  <a:pt x="-218" y="3915221"/>
                  <a:pt x="175" y="3909719"/>
                  <a:pt x="175" y="3904609"/>
                </a:cubicBezTo>
                <a:cubicBezTo>
                  <a:pt x="175" y="2608837"/>
                  <a:pt x="175" y="1313458"/>
                  <a:pt x="175" y="17686"/>
                </a:cubicBezTo>
                <a:cubicBezTo>
                  <a:pt x="568" y="11790"/>
                  <a:pt x="2926" y="5895"/>
                  <a:pt x="4105" y="0"/>
                </a:cubicBezTo>
                <a:close/>
              </a:path>
            </a:pathLst>
          </a:custGeom>
          <a:solidFill>
            <a:srgbClr val="FFFFFF"/>
          </a:solidFill>
          <a:ln w="3926" cap="flat">
            <a:noFill/>
            <a:prstDash val="solid"/>
            <a:miter/>
          </a:ln>
        </p:spPr>
        <p:txBody>
          <a:bodyPr rtlCol="0" anchor="ctr"/>
          <a:lstStyle/>
          <a:p>
            <a:endParaRPr lang="en-US"/>
          </a:p>
        </p:txBody>
      </p:sp>
      <p:sp>
        <p:nvSpPr>
          <p:cNvPr id="137" name="TextBox 136">
            <a:extLst>
              <a:ext uri="{FF2B5EF4-FFF2-40B4-BE49-F238E27FC236}">
                <a16:creationId xmlns:a16="http://schemas.microsoft.com/office/drawing/2014/main" id="{12439BF6-D4D9-41AE-82CC-4E79A0BC78C0}"/>
              </a:ext>
            </a:extLst>
          </p:cNvPr>
          <p:cNvSpPr txBox="1"/>
          <p:nvPr/>
        </p:nvSpPr>
        <p:spPr>
          <a:xfrm>
            <a:off x="1353991" y="2043953"/>
            <a:ext cx="9998383" cy="3647152"/>
          </a:xfrm>
          <a:prstGeom prst="rect">
            <a:avLst/>
          </a:prstGeom>
          <a:noFill/>
        </p:spPr>
        <p:txBody>
          <a:bodyPr wrap="square" rtlCol="0">
            <a:spAutoFit/>
          </a:bodyPr>
          <a:lstStyle/>
          <a:p>
            <a:pPr marL="342900" lvl="0" indent="-342900">
              <a:spcBef>
                <a:spcPts val="3000"/>
              </a:spcBef>
              <a:spcAft>
                <a:spcPts val="3000"/>
              </a:spcAft>
              <a:buSzPts val="1000"/>
              <a:buFont typeface="Symbol" pitchFamily="2" charset="2"/>
              <a:buChar char=""/>
              <a:tabLst>
                <a:tab pos="457200" algn="l"/>
              </a:tabLst>
            </a:pPr>
            <a:r>
              <a:rPr lang="en-AU" sz="1800" b="1" dirty="0">
                <a:solidFill>
                  <a:srgbClr val="525252"/>
                </a:solidFill>
                <a:effectLst/>
                <a:latin typeface="Calibri" panose="020F0502020204030204" pitchFamily="34" charset="0"/>
                <a:ea typeface="DengXian" panose="02010600030101010101" pitchFamily="2" charset="-122"/>
                <a:cs typeface="Times New Roman" panose="02020603050405020304" pitchFamily="18" charset="0"/>
              </a:rPr>
              <a:t>Enable multifactor authentication (MFA) and anomaly login policies.</a:t>
            </a:r>
            <a:br>
              <a:rPr lang="en-AU" sz="1800" b="1"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br>
            <a: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t>Even if an employee provides information to a scammer, these measures decrease a scammer’s ability to gain access to the employee’s work account and increase your ability to detect and respond to incidents in a timely manner.</a:t>
            </a:r>
            <a:endParaRPr lang="en-AU" sz="1800" dirty="0">
              <a:effectLst/>
              <a:latin typeface="Calibri" panose="020F0502020204030204" pitchFamily="34" charset="0"/>
              <a:ea typeface="DengXian" panose="02010600030101010101" pitchFamily="2" charset="-122"/>
              <a:cs typeface="Times New Roman" panose="02020603050405020304" pitchFamily="18" charset="0"/>
            </a:endParaRPr>
          </a:p>
          <a:p>
            <a:pPr marL="342900" lvl="0" indent="-342900">
              <a:spcBef>
                <a:spcPts val="3000"/>
              </a:spcBef>
              <a:spcAft>
                <a:spcPts val="3000"/>
              </a:spcAft>
              <a:buSzPts val="1000"/>
              <a:buFont typeface="Symbol" pitchFamily="2" charset="2"/>
              <a:buChar char=""/>
              <a:tabLst>
                <a:tab pos="457200" algn="l"/>
              </a:tabLst>
            </a:pPr>
            <a:r>
              <a:rPr lang="en-AU" sz="1800" b="1" dirty="0">
                <a:solidFill>
                  <a:srgbClr val="525252"/>
                </a:solidFill>
                <a:effectLst/>
                <a:latin typeface="Calibri" panose="020F0502020204030204" pitchFamily="34" charset="0"/>
                <a:ea typeface="DengXian" panose="02010600030101010101" pitchFamily="2" charset="-122"/>
                <a:cs typeface="Times New Roman" panose="02020603050405020304" pitchFamily="18" charset="0"/>
              </a:rPr>
              <a:t>Report phishing attempts to the authorities.</a:t>
            </a:r>
            <a:br>
              <a:rPr lang="en-AU" sz="1800" b="1"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br>
            <a: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t>You should report phishing attempts to the</a:t>
            </a:r>
            <a:r>
              <a:rPr lang="en-AU" sz="1800" u="sng" dirty="0">
                <a:solidFill>
                  <a:srgbClr val="3F007F"/>
                </a:solidFill>
                <a:effectLst/>
                <a:latin typeface="Calibri" panose="020F0502020204030204" pitchFamily="34" charset="0"/>
                <a:ea typeface="DengXian" panose="02010600030101010101" pitchFamily="2" charset="-122"/>
                <a:cs typeface="Calibri" panose="020F0502020204030204" pitchFamily="34" charset="0"/>
                <a:hlinkClick r:id="rId2"/>
              </a:rPr>
              <a:t> </a:t>
            </a:r>
            <a: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t> Government  Cyber Incident  Response services  by emailing  to them  who can help you respond to the incident. You should also report security incidents by emailing a copy of their incident notification them or contacting them for privacy advice.</a:t>
            </a:r>
            <a:endParaRPr lang="en-AU" sz="1800" dirty="0">
              <a:effectLst/>
              <a:latin typeface="Calibri" panose="020F0502020204030204" pitchFamily="34" charset="0"/>
              <a:ea typeface="DengXian" panose="02010600030101010101" pitchFamily="2" charset="-122"/>
              <a:cs typeface="Times New Roman" panose="02020603050405020304" pitchFamily="18" charset="0"/>
            </a:endParaRPr>
          </a:p>
          <a:p>
            <a:pPr algn="r"/>
            <a:r>
              <a:rPr lang="en-US" altLang="ko-KR" sz="1200" dirty="0">
                <a:solidFill>
                  <a:schemeClr val="tx1">
                    <a:lumMod val="75000"/>
                    <a:lumOff val="25000"/>
                  </a:schemeClr>
                </a:solidFill>
                <a:cs typeface="Arial" pitchFamily="34" charset="0"/>
              </a:rPr>
              <a:t>. </a:t>
            </a:r>
          </a:p>
        </p:txBody>
      </p:sp>
    </p:spTree>
    <p:extLst>
      <p:ext uri="{BB962C8B-B14F-4D97-AF65-F5344CB8AC3E}">
        <p14:creationId xmlns:p14="http://schemas.microsoft.com/office/powerpoint/2010/main" val="37979599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3200" dirty="0"/>
              <a:t>What steps can employees take ?</a:t>
            </a:r>
          </a:p>
        </p:txBody>
      </p:sp>
      <p:sp>
        <p:nvSpPr>
          <p:cNvPr id="5" name="Freeform: Shape 4">
            <a:extLst>
              <a:ext uri="{FF2B5EF4-FFF2-40B4-BE49-F238E27FC236}">
                <a16:creationId xmlns:a16="http://schemas.microsoft.com/office/drawing/2014/main" id="{A08017EF-1C33-45E0-845C-3637289462A0}"/>
              </a:ext>
            </a:extLst>
          </p:cNvPr>
          <p:cNvSpPr/>
          <p:nvPr/>
        </p:nvSpPr>
        <p:spPr>
          <a:xfrm>
            <a:off x="3487932" y="1467852"/>
            <a:ext cx="4104" cy="3922295"/>
          </a:xfrm>
          <a:custGeom>
            <a:avLst/>
            <a:gdLst>
              <a:gd name="connsiteX0" fmla="*/ 4105 w 4104"/>
              <a:gd name="connsiteY0" fmla="*/ 0 h 3922295"/>
              <a:gd name="connsiteX1" fmla="*/ 4105 w 4104"/>
              <a:gd name="connsiteY1" fmla="*/ 3922295 h 3922295"/>
              <a:gd name="connsiteX2" fmla="*/ 175 w 4104"/>
              <a:gd name="connsiteY2" fmla="*/ 3920330 h 3922295"/>
              <a:gd name="connsiteX3" fmla="*/ 175 w 4104"/>
              <a:gd name="connsiteY3" fmla="*/ 3904609 h 3922295"/>
              <a:gd name="connsiteX4" fmla="*/ 175 w 4104"/>
              <a:gd name="connsiteY4" fmla="*/ 17686 h 3922295"/>
              <a:gd name="connsiteX5" fmla="*/ 4105 w 4104"/>
              <a:gd name="connsiteY5" fmla="*/ 0 h 39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4" h="3922295">
                <a:moveTo>
                  <a:pt x="4105" y="0"/>
                </a:moveTo>
                <a:cubicBezTo>
                  <a:pt x="4105" y="1307563"/>
                  <a:pt x="4105" y="2614732"/>
                  <a:pt x="4105" y="3922295"/>
                </a:cubicBezTo>
                <a:cubicBezTo>
                  <a:pt x="2926" y="3921509"/>
                  <a:pt x="568" y="3921116"/>
                  <a:pt x="175" y="3920330"/>
                </a:cubicBezTo>
                <a:cubicBezTo>
                  <a:pt x="-218" y="3915221"/>
                  <a:pt x="175" y="3909719"/>
                  <a:pt x="175" y="3904609"/>
                </a:cubicBezTo>
                <a:cubicBezTo>
                  <a:pt x="175" y="2608837"/>
                  <a:pt x="175" y="1313458"/>
                  <a:pt x="175" y="17686"/>
                </a:cubicBezTo>
                <a:cubicBezTo>
                  <a:pt x="568" y="11790"/>
                  <a:pt x="2926" y="5895"/>
                  <a:pt x="4105" y="0"/>
                </a:cubicBezTo>
                <a:close/>
              </a:path>
            </a:pathLst>
          </a:custGeom>
          <a:solidFill>
            <a:srgbClr val="FFFFFF"/>
          </a:solidFill>
          <a:ln w="3926" cap="flat">
            <a:noFill/>
            <a:prstDash val="solid"/>
            <a:miter/>
          </a:ln>
        </p:spPr>
        <p:txBody>
          <a:bodyPr rtlCol="0" anchor="ctr"/>
          <a:lstStyle/>
          <a:p>
            <a:endParaRPr lang="en-US"/>
          </a:p>
        </p:txBody>
      </p:sp>
      <p:sp>
        <p:nvSpPr>
          <p:cNvPr id="137" name="TextBox 136">
            <a:extLst>
              <a:ext uri="{FF2B5EF4-FFF2-40B4-BE49-F238E27FC236}">
                <a16:creationId xmlns:a16="http://schemas.microsoft.com/office/drawing/2014/main" id="{12439BF6-D4D9-41AE-82CC-4E79A0BC78C0}"/>
              </a:ext>
            </a:extLst>
          </p:cNvPr>
          <p:cNvSpPr txBox="1"/>
          <p:nvPr/>
        </p:nvSpPr>
        <p:spPr>
          <a:xfrm>
            <a:off x="1246414" y="1739153"/>
            <a:ext cx="9998383" cy="5247590"/>
          </a:xfrm>
          <a:prstGeom prst="rect">
            <a:avLst/>
          </a:prstGeom>
          <a:noFill/>
        </p:spPr>
        <p:txBody>
          <a:bodyPr wrap="square" rtlCol="0">
            <a:spAutoFit/>
          </a:bodyPr>
          <a:lstStyle/>
          <a:p>
            <a:pPr marL="342900" lvl="0" indent="-342900">
              <a:spcBef>
                <a:spcPts val="3000"/>
              </a:spcBef>
              <a:spcAft>
                <a:spcPts val="3000"/>
              </a:spcAft>
              <a:buSzPts val="1000"/>
              <a:buFont typeface="Symbol" pitchFamily="2" charset="2"/>
              <a:buChar char=""/>
              <a:tabLst>
                <a:tab pos="457200" algn="l"/>
              </a:tabLst>
            </a:pPr>
            <a:r>
              <a:rPr lang="en-AU" sz="1800" b="1" dirty="0">
                <a:solidFill>
                  <a:srgbClr val="525252"/>
                </a:solidFill>
                <a:effectLst/>
                <a:latin typeface="Calibri" panose="020F0502020204030204" pitchFamily="34" charset="0"/>
                <a:ea typeface="DengXian" panose="02010600030101010101" pitchFamily="2" charset="-122"/>
                <a:cs typeface="Times New Roman" panose="02020603050405020304" pitchFamily="18" charset="0"/>
              </a:rPr>
              <a:t>Watch out for fake links or attachments.</a:t>
            </a:r>
            <a:b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br>
            <a: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t>Where you suspect an email to be a phishing attempt, contact your IT team. Do not open any attachments, click any links or forward the email to another device.</a:t>
            </a:r>
            <a:endParaRPr lang="en-AU" sz="1800" dirty="0">
              <a:effectLst/>
              <a:latin typeface="Calibri" panose="020F0502020204030204" pitchFamily="34" charset="0"/>
              <a:ea typeface="DengXian" panose="02010600030101010101" pitchFamily="2" charset="-122"/>
              <a:cs typeface="Times New Roman" panose="02020603050405020304" pitchFamily="18" charset="0"/>
            </a:endParaRPr>
          </a:p>
          <a:p>
            <a:pPr marL="342900" lvl="0" indent="-342900">
              <a:spcBef>
                <a:spcPts val="3000"/>
              </a:spcBef>
              <a:spcAft>
                <a:spcPts val="3000"/>
              </a:spcAft>
              <a:buSzPts val="1000"/>
              <a:buFont typeface="Symbol" pitchFamily="2" charset="2"/>
              <a:buChar char=""/>
              <a:tabLst>
                <a:tab pos="457200" algn="l"/>
              </a:tabLst>
            </a:pPr>
            <a:r>
              <a:rPr lang="en-AU" sz="1800" b="1" dirty="0">
                <a:solidFill>
                  <a:srgbClr val="525252"/>
                </a:solidFill>
                <a:effectLst/>
                <a:latin typeface="Calibri" panose="020F0502020204030204" pitchFamily="34" charset="0"/>
                <a:ea typeface="DengXian" panose="02010600030101010101" pitchFamily="2" charset="-122"/>
                <a:cs typeface="Times New Roman" panose="02020603050405020304" pitchFamily="18" charset="0"/>
              </a:rPr>
              <a:t>Do not provide information to unverified sources.</a:t>
            </a:r>
            <a:b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br>
            <a: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t>If you are unsure about whether you should be providing your information, check with your Privacy Officer or IT team. If the email is from someone familiar but the contents appear surprising or suspicious, contact them on the phone number you already hold to verify if they actually sent it.</a:t>
            </a:r>
            <a:endParaRPr lang="en-AU" sz="1800" dirty="0">
              <a:effectLst/>
              <a:latin typeface="Calibri" panose="020F0502020204030204" pitchFamily="34" charset="0"/>
              <a:ea typeface="DengXian" panose="02010600030101010101" pitchFamily="2" charset="-122"/>
              <a:cs typeface="Times New Roman" panose="02020603050405020304" pitchFamily="18" charset="0"/>
            </a:endParaRPr>
          </a:p>
          <a:p>
            <a:pPr marL="342900" lvl="0" indent="-342900">
              <a:spcBef>
                <a:spcPts val="3000"/>
              </a:spcBef>
              <a:spcAft>
                <a:spcPts val="3000"/>
              </a:spcAft>
              <a:buSzPts val="1000"/>
              <a:buFont typeface="Symbol" pitchFamily="2" charset="2"/>
              <a:buChar char=""/>
              <a:tabLst>
                <a:tab pos="457200" algn="l"/>
              </a:tabLst>
            </a:pPr>
            <a:r>
              <a:rPr lang="en-AU" sz="1800" b="1" dirty="0">
                <a:solidFill>
                  <a:srgbClr val="525252"/>
                </a:solidFill>
                <a:effectLst/>
                <a:latin typeface="Calibri" panose="020F0502020204030204" pitchFamily="34" charset="0"/>
                <a:ea typeface="DengXian" panose="02010600030101010101" pitchFamily="2" charset="-122"/>
                <a:cs typeface="Times New Roman" panose="02020603050405020304" pitchFamily="18" charset="0"/>
              </a:rPr>
              <a:t>If you receive a phishing email, notify your IT department.</a:t>
            </a:r>
            <a:br>
              <a:rPr lang="en-AU" sz="1800" b="1"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br>
            <a:r>
              <a:rPr lang="en-AU" sz="1800" dirty="0">
                <a:solidFill>
                  <a:srgbClr val="525252"/>
                </a:solidFill>
                <a:effectLst/>
                <a:latin typeface="Calibri" panose="020F0502020204030204" pitchFamily="34" charset="0"/>
                <a:ea typeface="DengXian" panose="02010600030101010101" pitchFamily="2" charset="-122"/>
                <a:cs typeface="Calibri" panose="020F0502020204030204" pitchFamily="34" charset="0"/>
              </a:rPr>
              <a:t>If you think you have fallen for a phishing attempt or notice suspicious activity on your device, immediately disconnect from the internet and notify your IT team. Do not shut down or restart your device.</a:t>
            </a:r>
            <a:endParaRPr lang="en-AU" sz="1800" dirty="0">
              <a:effectLst/>
              <a:latin typeface="Calibri" panose="020F0502020204030204" pitchFamily="34" charset="0"/>
              <a:ea typeface="DengXian" panose="02010600030101010101" pitchFamily="2" charset="-122"/>
              <a:cs typeface="Times New Roman" panose="02020603050405020304" pitchFamily="18" charset="0"/>
            </a:endParaRPr>
          </a:p>
          <a:p>
            <a:pPr algn="r"/>
            <a:r>
              <a:rPr lang="en-US" altLang="ko-KR" sz="1200" dirty="0">
                <a:solidFill>
                  <a:schemeClr val="tx1">
                    <a:lumMod val="75000"/>
                    <a:lumOff val="25000"/>
                  </a:schemeClr>
                </a:solidFill>
                <a:cs typeface="Arial" pitchFamily="34" charset="0"/>
              </a:rPr>
              <a:t>. </a:t>
            </a:r>
          </a:p>
        </p:txBody>
      </p:sp>
    </p:spTree>
    <p:extLst>
      <p:ext uri="{BB962C8B-B14F-4D97-AF65-F5344CB8AC3E}">
        <p14:creationId xmlns:p14="http://schemas.microsoft.com/office/powerpoint/2010/main" val="1774311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CF5BDA4-10C7-46A6-AC30-523A3FC438AC}"/>
              </a:ext>
            </a:extLst>
          </p:cNvPr>
          <p:cNvSpPr txBox="1"/>
          <p:nvPr/>
        </p:nvSpPr>
        <p:spPr>
          <a:xfrm>
            <a:off x="-8792" y="5046923"/>
            <a:ext cx="12192000" cy="830997"/>
          </a:xfrm>
          <a:prstGeom prst="rect">
            <a:avLst/>
          </a:prstGeom>
          <a:noFill/>
        </p:spPr>
        <p:txBody>
          <a:bodyPr wrap="square" rtlCol="0" anchor="ctr">
            <a:spAutoFit/>
          </a:bodyPr>
          <a:lstStyle/>
          <a:p>
            <a:pPr algn="ctr"/>
            <a:r>
              <a:rPr lang="en-AU" altLang="ko-KR" sz="4800" b="1" dirty="0">
                <a:solidFill>
                  <a:schemeClr val="bg1"/>
                </a:solidFill>
                <a:latin typeface="+mj-lt"/>
                <a:cs typeface="Arial" pitchFamily="34" charset="0"/>
              </a:rPr>
              <a:t>Risk management</a:t>
            </a:r>
            <a:endParaRPr lang="ko-KR" altLang="en-US" sz="4800" b="1" dirty="0">
              <a:solidFill>
                <a:schemeClr val="bg1"/>
              </a:solidFill>
              <a:latin typeface="+mj-lt"/>
              <a:cs typeface="Arial" pitchFamily="34" charset="0"/>
            </a:endParaRPr>
          </a:p>
        </p:txBody>
      </p:sp>
    </p:spTree>
    <p:extLst>
      <p:ext uri="{BB962C8B-B14F-4D97-AF65-F5344CB8AC3E}">
        <p14:creationId xmlns:p14="http://schemas.microsoft.com/office/powerpoint/2010/main" val="2011118601"/>
      </p:ext>
    </p:extLst>
  </p:cSld>
  <p:clrMapOvr>
    <a:masterClrMapping/>
  </p:clrMapOvr>
</p:sld>
</file>

<file path=ppt/theme/theme1.xml><?xml version="1.0" encoding="utf-8"?>
<a:theme xmlns:a="http://schemas.openxmlformats.org/drawingml/2006/main" name="Cover and End Slide Master">
  <a:themeElements>
    <a:clrScheme name="ALLPPT - COLOR 001">
      <a:dk1>
        <a:sysClr val="windowText" lastClr="000000"/>
      </a:dk1>
      <a:lt1>
        <a:sysClr val="window" lastClr="FFFFFF"/>
      </a:lt1>
      <a:dk2>
        <a:srgbClr val="44546A"/>
      </a:dk2>
      <a:lt2>
        <a:srgbClr val="E7E6E6"/>
      </a:lt2>
      <a:accent1>
        <a:srgbClr val="1FFBFD"/>
      </a:accent1>
      <a:accent2>
        <a:srgbClr val="0AA6ED"/>
      </a:accent2>
      <a:accent3>
        <a:srgbClr val="0085F2"/>
      </a:accent3>
      <a:accent4>
        <a:srgbClr val="125AC4"/>
      </a:accent4>
      <a:accent5>
        <a:srgbClr val="00307E"/>
      </a:accent5>
      <a:accent6>
        <a:srgbClr val="00001F"/>
      </a:accent6>
      <a:hlink>
        <a:srgbClr val="FFFFFF"/>
      </a:hlink>
      <a:folHlink>
        <a:srgbClr val="26262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 - COLOR 001">
      <a:dk1>
        <a:sysClr val="windowText" lastClr="000000"/>
      </a:dk1>
      <a:lt1>
        <a:sysClr val="window" lastClr="FFFFFF"/>
      </a:lt1>
      <a:dk2>
        <a:srgbClr val="44546A"/>
      </a:dk2>
      <a:lt2>
        <a:srgbClr val="E7E6E6"/>
      </a:lt2>
      <a:accent1>
        <a:srgbClr val="1FFBFD"/>
      </a:accent1>
      <a:accent2>
        <a:srgbClr val="0AA6ED"/>
      </a:accent2>
      <a:accent3>
        <a:srgbClr val="0085F2"/>
      </a:accent3>
      <a:accent4>
        <a:srgbClr val="125AC4"/>
      </a:accent4>
      <a:accent5>
        <a:srgbClr val="00307E"/>
      </a:accent5>
      <a:accent6>
        <a:srgbClr val="00001F"/>
      </a:accent6>
      <a:hlink>
        <a:srgbClr val="FFFFFF"/>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 - COLOR 001">
      <a:dk1>
        <a:sysClr val="windowText" lastClr="000000"/>
      </a:dk1>
      <a:lt1>
        <a:sysClr val="window" lastClr="FFFFFF"/>
      </a:lt1>
      <a:dk2>
        <a:srgbClr val="44546A"/>
      </a:dk2>
      <a:lt2>
        <a:srgbClr val="E7E6E6"/>
      </a:lt2>
      <a:accent1>
        <a:srgbClr val="1FFBFD"/>
      </a:accent1>
      <a:accent2>
        <a:srgbClr val="0AA6ED"/>
      </a:accent2>
      <a:accent3>
        <a:srgbClr val="0085F2"/>
      </a:accent3>
      <a:accent4>
        <a:srgbClr val="125AC4"/>
      </a:accent4>
      <a:accent5>
        <a:srgbClr val="00307E"/>
      </a:accent5>
      <a:accent6>
        <a:srgbClr val="00001F"/>
      </a:accent6>
      <a:hlink>
        <a:srgbClr val="FFFFFF"/>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4262</TotalTime>
  <Words>1047</Words>
  <Application>Microsoft Macintosh PowerPoint</Application>
  <PresentationFormat>Widescreen</PresentationFormat>
  <Paragraphs>63</Paragraphs>
  <Slides>15</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15</vt:i4>
      </vt:variant>
    </vt:vector>
  </HeadingPairs>
  <TitlesOfParts>
    <vt:vector size="24" baseType="lpstr">
      <vt:lpstr>Arial</vt:lpstr>
      <vt:lpstr>Calibri</vt:lpstr>
      <vt:lpstr>Calibri Light</vt:lpstr>
      <vt:lpstr>Source Sans Pro</vt:lpstr>
      <vt:lpstr>Symbol</vt:lpstr>
      <vt:lpstr>Times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智洋 松山</cp:lastModifiedBy>
  <cp:revision>67</cp:revision>
  <dcterms:created xsi:type="dcterms:W3CDTF">2020-01-20T05:08:25Z</dcterms:created>
  <dcterms:modified xsi:type="dcterms:W3CDTF">2023-05-10T11:41:55Z</dcterms:modified>
</cp:coreProperties>
</file>

<file path=docProps/thumbnail.jpeg>
</file>